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4" r:id="rId5"/>
  </p:sldMasterIdLst>
  <p:notesMasterIdLst>
    <p:notesMasterId r:id="rId18"/>
  </p:notesMasterIdLst>
  <p:handoutMasterIdLst>
    <p:handoutMasterId r:id="rId19"/>
  </p:handoutMasterIdLst>
  <p:sldIdLst>
    <p:sldId id="627" r:id="rId6"/>
    <p:sldId id="802" r:id="rId7"/>
    <p:sldId id="815" r:id="rId8"/>
    <p:sldId id="736" r:id="rId9"/>
    <p:sldId id="737" r:id="rId10"/>
    <p:sldId id="653" r:id="rId11"/>
    <p:sldId id="588" r:id="rId12"/>
    <p:sldId id="748" r:id="rId13"/>
    <p:sldId id="655" r:id="rId14"/>
    <p:sldId id="732" r:id="rId15"/>
    <p:sldId id="731" r:id="rId16"/>
    <p:sldId id="684" r:id="rId17"/>
  </p:sldIdLst>
  <p:sldSz cx="9144000" cy="5143500" type="screen16x9"/>
  <p:notesSz cx="9872663" cy="6669088"/>
  <p:defaultTextStyle>
    <a:defPPr>
      <a:defRPr lang="en-US"/>
    </a:defPPr>
    <a:lvl1pPr marL="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DE"/>
    <a:srgbClr val="D6D1D5"/>
    <a:srgbClr val="D7D2D6"/>
    <a:srgbClr val="BB280B"/>
    <a:srgbClr val="C42C0D"/>
    <a:srgbClr val="D7742D"/>
    <a:srgbClr val="D7542B"/>
    <a:srgbClr val="C14926"/>
    <a:srgbClr val="8B9298"/>
    <a:srgbClr val="808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5" autoAdjust="0"/>
    <p:restoredTop sz="87922" autoAdjust="0"/>
  </p:normalViewPr>
  <p:slideViewPr>
    <p:cSldViewPr>
      <p:cViewPr varScale="1">
        <p:scale>
          <a:sx n="112" d="100"/>
          <a:sy n="112" d="100"/>
        </p:scale>
        <p:origin x="6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10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592225" y="3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7CFCF-6386-E842-88DD-DDEC813B71DE}" type="datetimeFigureOut">
              <a:rPr lang="nn-NO" smtClean="0"/>
              <a:pPr/>
              <a:t>08.09.2016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334478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592225" y="6334478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1C974-D7DE-444A-92A6-645DAAA2963B}" type="slidenum">
              <a:rPr lang="nn-NO" smtClean="0"/>
              <a:pPr/>
              <a:t>‹nº›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634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3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A7C67-12E9-4688-ADFE-3C4BBC3CAF50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00063"/>
            <a:ext cx="4446587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167818"/>
            <a:ext cx="7898130" cy="30010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34478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334478"/>
            <a:ext cx="4278154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C46F0-FFBE-4C5C-BD0C-BA94B21D498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5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Piql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de Hardware de </a:t>
            </a:r>
            <a:r>
              <a:rPr lang="en-US" dirty="0" err="1"/>
              <a:t>computador</a:t>
            </a:r>
            <a:endParaRPr lang="en-US" dirty="0"/>
          </a:p>
          <a:p>
            <a:r>
              <a:rPr lang="en-US" dirty="0" err="1"/>
              <a:t>Nosso</a:t>
            </a:r>
            <a:r>
              <a:rPr lang="en-US" dirty="0"/>
              <a:t> </a:t>
            </a:r>
            <a:r>
              <a:rPr lang="en-US" dirty="0" err="1"/>
              <a:t>foco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fabricação</a:t>
            </a:r>
            <a:r>
              <a:rPr lang="en-US" dirty="0"/>
              <a:t> de </a:t>
            </a:r>
            <a:r>
              <a:rPr lang="en-US" dirty="0" err="1"/>
              <a:t>máquinas</a:t>
            </a:r>
            <a:r>
              <a:rPr lang="en-US" dirty="0"/>
              <a:t> e </a:t>
            </a:r>
            <a:r>
              <a:rPr lang="en-US" dirty="0" err="1"/>
              <a:t>materias</a:t>
            </a:r>
            <a:r>
              <a:rPr lang="en-US" dirty="0"/>
              <a:t> </a:t>
            </a:r>
            <a:r>
              <a:rPr lang="en-US" dirty="0" err="1"/>
              <a:t>capazes</a:t>
            </a:r>
            <a:r>
              <a:rPr lang="en-US" dirty="0"/>
              <a:t> de </a:t>
            </a:r>
            <a:r>
              <a:rPr lang="en-US" dirty="0" err="1"/>
              <a:t>armazenar</a:t>
            </a:r>
            <a:r>
              <a:rPr lang="en-US" dirty="0"/>
              <a:t> dados de </a:t>
            </a:r>
            <a:r>
              <a:rPr lang="en-US" dirty="0" err="1"/>
              <a:t>computador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6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00063"/>
            <a:ext cx="4446587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GB" dirty="0" err="1"/>
              <a:t>Filme</a:t>
            </a:r>
            <a:r>
              <a:rPr lang="en-GB" dirty="0"/>
              <a:t> da</a:t>
            </a:r>
            <a:r>
              <a:rPr lang="en-GB" baseline="0" dirty="0"/>
              <a:t> </a:t>
            </a:r>
            <a:r>
              <a:rPr lang="en-GB" baseline="0" dirty="0" err="1"/>
              <a:t>Piql</a:t>
            </a:r>
            <a:r>
              <a:rPr lang="en-GB" baseline="0" dirty="0"/>
              <a:t> tem </a:t>
            </a:r>
            <a:r>
              <a:rPr lang="en-GB" baseline="0" dirty="0" err="1"/>
              <a:t>certiticado</a:t>
            </a:r>
            <a:r>
              <a:rPr lang="en-GB" baseline="0" dirty="0"/>
              <a:t> ISO </a:t>
            </a:r>
            <a:r>
              <a:rPr lang="en-GB" baseline="0" dirty="0" err="1"/>
              <a:t>para</a:t>
            </a:r>
            <a:r>
              <a:rPr lang="en-GB" baseline="0" dirty="0"/>
              <a:t> </a:t>
            </a:r>
            <a:r>
              <a:rPr lang="en-GB" baseline="0" dirty="0" err="1"/>
              <a:t>preservação</a:t>
            </a:r>
            <a:r>
              <a:rPr lang="en-GB" baseline="0" dirty="0"/>
              <a:t> </a:t>
            </a:r>
            <a:r>
              <a:rPr lang="en-GB" baseline="0" dirty="0" err="1"/>
              <a:t>por</a:t>
            </a:r>
            <a:r>
              <a:rPr lang="en-GB" baseline="0" dirty="0"/>
              <a:t> 500 </a:t>
            </a:r>
            <a:r>
              <a:rPr lang="en-GB" baseline="0" dirty="0" err="1"/>
              <a:t>anos</a:t>
            </a:r>
            <a:r>
              <a:rPr lang="en-GB" baseline="0" dirty="0"/>
              <a:t>.</a:t>
            </a:r>
          </a:p>
          <a:p>
            <a:pPr marL="171450" indent="-171450">
              <a:buFontTx/>
              <a:buChar char="•"/>
            </a:pPr>
            <a:r>
              <a:rPr lang="en-GB" baseline="0" dirty="0" err="1"/>
              <a:t>Lembrando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existem</a:t>
            </a:r>
            <a:r>
              <a:rPr lang="en-GB" baseline="0" dirty="0"/>
              <a:t> </a:t>
            </a:r>
            <a:r>
              <a:rPr lang="en-GB" baseline="0" dirty="0" err="1"/>
              <a:t>filmes</a:t>
            </a:r>
            <a:r>
              <a:rPr lang="en-GB" baseline="0" dirty="0"/>
              <a:t> </a:t>
            </a:r>
            <a:r>
              <a:rPr lang="en-GB" baseline="0" dirty="0" err="1"/>
              <a:t>preto</a:t>
            </a:r>
            <a:r>
              <a:rPr lang="en-GB" baseline="0" dirty="0"/>
              <a:t> e </a:t>
            </a:r>
            <a:r>
              <a:rPr lang="en-GB" baseline="0" dirty="0" err="1"/>
              <a:t>branco</a:t>
            </a:r>
            <a:r>
              <a:rPr lang="en-GB" baseline="0" dirty="0"/>
              <a:t> </a:t>
            </a:r>
            <a:r>
              <a:rPr lang="en-GB" baseline="0" dirty="0" err="1"/>
              <a:t>desde</a:t>
            </a:r>
            <a:r>
              <a:rPr lang="en-GB" baseline="0" dirty="0"/>
              <a:t> o </a:t>
            </a:r>
            <a:r>
              <a:rPr lang="en-GB" baseline="0" dirty="0" err="1"/>
              <a:t>século</a:t>
            </a:r>
            <a:r>
              <a:rPr lang="en-GB" baseline="0" dirty="0"/>
              <a:t> 19. </a:t>
            </a:r>
            <a:r>
              <a:rPr lang="en-GB" baseline="0" dirty="0" err="1"/>
              <a:t>Há</a:t>
            </a:r>
            <a:r>
              <a:rPr lang="en-GB" baseline="0" dirty="0"/>
              <a:t> </a:t>
            </a:r>
            <a:r>
              <a:rPr lang="en-GB" baseline="0" dirty="0" err="1"/>
              <a:t>mais</a:t>
            </a:r>
            <a:r>
              <a:rPr lang="en-GB" baseline="0" dirty="0"/>
              <a:t> de 100 </a:t>
            </a:r>
            <a:r>
              <a:rPr lang="en-GB" baseline="0" dirty="0" err="1"/>
              <a:t>anos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7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00063"/>
            <a:ext cx="4446587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Piql</a:t>
            </a:r>
            <a:r>
              <a:rPr lang="en-GB" baseline="0" dirty="0"/>
              <a:t> </a:t>
            </a:r>
            <a:r>
              <a:rPr lang="en-GB" baseline="0" dirty="0" err="1"/>
              <a:t>é</a:t>
            </a:r>
            <a:r>
              <a:rPr lang="en-GB" baseline="0" dirty="0"/>
              <a:t> a </a:t>
            </a:r>
            <a:r>
              <a:rPr lang="en-GB" baseline="0" dirty="0" err="1"/>
              <a:t>solução</a:t>
            </a:r>
            <a:r>
              <a:rPr lang="en-GB" baseline="0" dirty="0"/>
              <a:t> </a:t>
            </a:r>
            <a:r>
              <a:rPr lang="en-GB" baseline="0" dirty="0" err="1"/>
              <a:t>para</a:t>
            </a:r>
            <a:r>
              <a:rPr lang="en-GB" baseline="0" dirty="0"/>
              <a:t> </a:t>
            </a:r>
            <a:r>
              <a:rPr lang="en-GB" baseline="0" dirty="0" err="1"/>
              <a:t>todos</a:t>
            </a:r>
            <a:r>
              <a:rPr lang="en-GB" baseline="0" dirty="0"/>
              <a:t> </a:t>
            </a:r>
            <a:r>
              <a:rPr lang="en-GB" baseline="0" dirty="0" err="1"/>
              <a:t>os</a:t>
            </a:r>
            <a:r>
              <a:rPr lang="en-GB" baseline="0" dirty="0"/>
              <a:t> </a:t>
            </a:r>
            <a:r>
              <a:rPr lang="en-GB" baseline="0" dirty="0" err="1"/>
              <a:t>arquivos</a:t>
            </a:r>
            <a:r>
              <a:rPr lang="en-GB" baseline="0" dirty="0"/>
              <a:t> </a:t>
            </a:r>
            <a:r>
              <a:rPr lang="en-GB" baseline="0" dirty="0" err="1"/>
              <a:t>que</a:t>
            </a:r>
            <a:r>
              <a:rPr lang="en-GB" baseline="0" dirty="0"/>
              <a:t> </a:t>
            </a:r>
            <a:r>
              <a:rPr lang="en-GB" baseline="0" dirty="0" err="1"/>
              <a:t>precisam</a:t>
            </a:r>
            <a:r>
              <a:rPr lang="en-GB" baseline="0" dirty="0"/>
              <a:t> </a:t>
            </a:r>
            <a:r>
              <a:rPr lang="en-GB" baseline="0" dirty="0" err="1"/>
              <a:t>ser</a:t>
            </a:r>
            <a:r>
              <a:rPr lang="en-GB" baseline="0" dirty="0"/>
              <a:t> </a:t>
            </a:r>
            <a:r>
              <a:rPr lang="en-GB" baseline="0" dirty="0" err="1"/>
              <a:t>preservados</a:t>
            </a:r>
            <a:r>
              <a:rPr lang="en-GB" baseline="0" dirty="0"/>
              <a:t> </a:t>
            </a:r>
            <a:r>
              <a:rPr lang="en-GB" baseline="0" dirty="0" err="1"/>
              <a:t>por</a:t>
            </a:r>
            <a:r>
              <a:rPr lang="en-GB" baseline="0" dirty="0"/>
              <a:t> 10 </a:t>
            </a:r>
            <a:r>
              <a:rPr lang="en-GB" baseline="0" dirty="0" err="1"/>
              <a:t>anos</a:t>
            </a:r>
            <a:r>
              <a:rPr lang="en-GB" baseline="0" dirty="0"/>
              <a:t>, 20 </a:t>
            </a:r>
            <a:r>
              <a:rPr lang="en-GB" baseline="0" dirty="0" err="1"/>
              <a:t>anos</a:t>
            </a:r>
            <a:r>
              <a:rPr lang="en-GB" baseline="0" dirty="0"/>
              <a:t>, 30 </a:t>
            </a:r>
            <a:r>
              <a:rPr lang="en-GB" baseline="0" dirty="0" err="1"/>
              <a:t>anos</a:t>
            </a:r>
            <a:r>
              <a:rPr lang="en-GB" baseline="0" dirty="0"/>
              <a:t>, </a:t>
            </a:r>
            <a:r>
              <a:rPr lang="en-GB" baseline="0" dirty="0" err="1"/>
              <a:t>ou</a:t>
            </a:r>
            <a:r>
              <a:rPr lang="en-GB" baseline="0" dirty="0"/>
              <a:t> </a:t>
            </a:r>
            <a:r>
              <a:rPr lang="en-GB" baseline="0" dirty="0" err="1"/>
              <a:t>até</a:t>
            </a:r>
            <a:r>
              <a:rPr lang="en-GB" baseline="0" dirty="0"/>
              <a:t> </a:t>
            </a:r>
            <a:r>
              <a:rPr lang="en-GB" baseline="0" dirty="0" err="1"/>
              <a:t>mesmo</a:t>
            </a:r>
            <a:r>
              <a:rPr lang="en-GB" baseline="0" dirty="0"/>
              <a:t> </a:t>
            </a:r>
            <a:r>
              <a:rPr lang="en-GB" baseline="0" dirty="0" err="1"/>
              <a:t>para</a:t>
            </a:r>
            <a:r>
              <a:rPr lang="en-GB" baseline="0" dirty="0"/>
              <a:t> </a:t>
            </a:r>
            <a:r>
              <a:rPr lang="en-GB" baseline="0" dirty="0" err="1"/>
              <a:t>guarda</a:t>
            </a:r>
            <a:r>
              <a:rPr lang="en-GB" baseline="0" dirty="0"/>
              <a:t> </a:t>
            </a:r>
            <a:r>
              <a:rPr lang="en-GB" baseline="0" dirty="0" err="1"/>
              <a:t>permanente</a:t>
            </a:r>
            <a:r>
              <a:rPr lang="en-GB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1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00063"/>
            <a:ext cx="4446587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Além</a:t>
            </a:r>
            <a:r>
              <a:rPr lang="en-GB" dirty="0"/>
              <a:t> disso, </a:t>
            </a:r>
            <a:r>
              <a:rPr lang="en-GB" dirty="0" err="1"/>
              <a:t>nossa</a:t>
            </a:r>
            <a:r>
              <a:rPr lang="en-GB" baseline="0" dirty="0"/>
              <a:t> </a:t>
            </a:r>
            <a:r>
              <a:rPr lang="en-GB" baseline="0" dirty="0" err="1"/>
              <a:t>tecnologia</a:t>
            </a:r>
            <a:r>
              <a:rPr lang="en-GB" baseline="0" dirty="0"/>
              <a:t> </a:t>
            </a:r>
            <a:r>
              <a:rPr lang="en-GB" baseline="0" dirty="0" err="1"/>
              <a:t>permite</a:t>
            </a:r>
            <a:r>
              <a:rPr lang="en-GB" baseline="0" dirty="0"/>
              <a:t> </a:t>
            </a:r>
            <a:r>
              <a:rPr lang="en-GB" baseline="0" dirty="0" err="1"/>
              <a:t>eliminar</a:t>
            </a:r>
            <a:r>
              <a:rPr lang="en-GB" baseline="0" dirty="0"/>
              <a:t> o </a:t>
            </a:r>
            <a:r>
              <a:rPr lang="en-GB" baseline="0" dirty="0" err="1"/>
              <a:t>uso</a:t>
            </a:r>
            <a:r>
              <a:rPr lang="en-GB" baseline="0" dirty="0"/>
              <a:t> do </a:t>
            </a:r>
            <a:r>
              <a:rPr lang="en-GB" baseline="0" dirty="0" err="1"/>
              <a:t>papel</a:t>
            </a:r>
            <a:endParaRPr lang="en-GB" baseline="0" dirty="0"/>
          </a:p>
          <a:p>
            <a:r>
              <a:rPr lang="en-GB" baseline="0" dirty="0" err="1"/>
              <a:t>Todo</a:t>
            </a:r>
            <a:r>
              <a:rPr lang="en-GB" baseline="0" dirty="0"/>
              <a:t> o </a:t>
            </a:r>
            <a:r>
              <a:rPr lang="en-GB" baseline="0" dirty="0" err="1"/>
              <a:t>papel</a:t>
            </a:r>
            <a:r>
              <a:rPr lang="en-GB" baseline="0" dirty="0"/>
              <a:t> do </a:t>
            </a:r>
            <a:r>
              <a:rPr lang="en-GB" baseline="0" dirty="0" err="1"/>
              <a:t>lado</a:t>
            </a:r>
            <a:r>
              <a:rPr lang="en-GB" baseline="0" dirty="0"/>
              <a:t> </a:t>
            </a:r>
            <a:r>
              <a:rPr lang="en-GB" baseline="0" dirty="0" err="1"/>
              <a:t>direto</a:t>
            </a:r>
            <a:r>
              <a:rPr lang="en-GB" baseline="0" dirty="0"/>
              <a:t> </a:t>
            </a:r>
            <a:r>
              <a:rPr lang="en-GB" baseline="0" dirty="0" err="1"/>
              <a:t>cabe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lata</a:t>
            </a:r>
            <a:r>
              <a:rPr lang="en-GB" baseline="0" dirty="0"/>
              <a:t> de </a:t>
            </a:r>
            <a:r>
              <a:rPr lang="en-GB" baseline="0" dirty="0" err="1"/>
              <a:t>filme</a:t>
            </a:r>
            <a:r>
              <a:rPr lang="en-GB" baseline="0" dirty="0"/>
              <a:t> do </a:t>
            </a:r>
            <a:r>
              <a:rPr lang="en-GB" baseline="0" dirty="0" err="1"/>
              <a:t>lado</a:t>
            </a:r>
            <a:r>
              <a:rPr lang="en-GB" baseline="0" dirty="0"/>
              <a:t> </a:t>
            </a:r>
            <a:r>
              <a:rPr lang="en-GB" baseline="0" dirty="0" err="1"/>
              <a:t>esquerdo</a:t>
            </a:r>
            <a:endParaRPr lang="en-GB" baseline="0" dirty="0"/>
          </a:p>
          <a:p>
            <a:r>
              <a:rPr lang="en-GB" baseline="0" dirty="0" err="1"/>
              <a:t>Reduzimos</a:t>
            </a:r>
            <a:r>
              <a:rPr lang="en-GB" baseline="0" dirty="0"/>
              <a:t> </a:t>
            </a:r>
            <a:r>
              <a:rPr lang="en-GB" baseline="0" dirty="0" err="1"/>
              <a:t>em</a:t>
            </a:r>
            <a:r>
              <a:rPr lang="en-GB" baseline="0" dirty="0"/>
              <a:t> </a:t>
            </a:r>
            <a:r>
              <a:rPr lang="en-GB" baseline="0" dirty="0" err="1"/>
              <a:t>mais</a:t>
            </a:r>
            <a:r>
              <a:rPr lang="en-GB" baseline="0" dirty="0"/>
              <a:t> de 200 </a:t>
            </a:r>
            <a:r>
              <a:rPr lang="en-GB" baseline="0" dirty="0" err="1"/>
              <a:t>vezes</a:t>
            </a:r>
            <a:r>
              <a:rPr lang="en-GB" baseline="0" dirty="0"/>
              <a:t> o </a:t>
            </a:r>
            <a:r>
              <a:rPr lang="en-GB" baseline="0" dirty="0" err="1"/>
              <a:t>espaço</a:t>
            </a:r>
            <a:r>
              <a:rPr lang="en-GB" baseline="0" dirty="0"/>
              <a:t> </a:t>
            </a:r>
            <a:r>
              <a:rPr lang="en-GB" baseline="0" dirty="0" err="1"/>
              <a:t>físico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8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tecnologia</a:t>
            </a:r>
            <a:r>
              <a:rPr lang="nb-NO" dirty="0"/>
              <a:t> </a:t>
            </a:r>
            <a:r>
              <a:rPr lang="nb-NO" dirty="0" err="1"/>
              <a:t>Piql</a:t>
            </a:r>
            <a:r>
              <a:rPr lang="nb-NO" dirty="0"/>
              <a:t> </a:t>
            </a:r>
            <a:r>
              <a:rPr lang="nb-NO" dirty="0" err="1"/>
              <a:t>é</a:t>
            </a:r>
            <a:r>
              <a:rPr lang="nb-NO" dirty="0"/>
              <a:t> </a:t>
            </a:r>
            <a:r>
              <a:rPr lang="nb-NO" dirty="0" err="1"/>
              <a:t>uma</a:t>
            </a:r>
            <a:r>
              <a:rPr lang="nb-NO" baseline="0" dirty="0"/>
              <a:t> nova forma de </a:t>
            </a:r>
            <a:r>
              <a:rPr lang="nb-NO" baseline="0" dirty="0" err="1"/>
              <a:t>Preservação</a:t>
            </a:r>
            <a:r>
              <a:rPr lang="nb-NO" baseline="0" dirty="0"/>
              <a:t> de digital </a:t>
            </a:r>
            <a:r>
              <a:rPr lang="nb-NO" baseline="0" dirty="0" err="1"/>
              <a:t>com</a:t>
            </a:r>
            <a:r>
              <a:rPr lang="nb-NO" baseline="0" dirty="0"/>
              <a:t> 3 </a:t>
            </a:r>
            <a:r>
              <a:rPr lang="nb-NO" baseline="0" dirty="0" err="1"/>
              <a:t>caracteristicas</a:t>
            </a:r>
            <a:r>
              <a:rPr lang="nb-NO" baseline="0" dirty="0"/>
              <a:t> </a:t>
            </a:r>
            <a:r>
              <a:rPr lang="nb-NO" baseline="0" dirty="0" err="1"/>
              <a:t>fundamentais</a:t>
            </a:r>
            <a:r>
              <a:rPr lang="nb-NO" baseline="0" dirty="0"/>
              <a:t> e </a:t>
            </a:r>
            <a:r>
              <a:rPr lang="nb-NO" baseline="0" dirty="0" err="1"/>
              <a:t>únicas</a:t>
            </a:r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Sem </a:t>
            </a:r>
            <a:r>
              <a:rPr lang="nb-NO" baseline="0" dirty="0" err="1"/>
              <a:t>migração</a:t>
            </a:r>
            <a:r>
              <a:rPr lang="nb-NO" baseline="0" dirty="0"/>
              <a:t> – </a:t>
            </a:r>
            <a:r>
              <a:rPr lang="nb-NO" baseline="0" dirty="0" err="1"/>
              <a:t>Não</a:t>
            </a:r>
            <a:r>
              <a:rPr lang="nb-NO" baseline="0" dirty="0"/>
              <a:t> </a:t>
            </a:r>
            <a:r>
              <a:rPr lang="nb-NO" baseline="0" dirty="0" err="1"/>
              <a:t>é</a:t>
            </a:r>
            <a:r>
              <a:rPr lang="nb-NO" baseline="0" dirty="0"/>
              <a:t> </a:t>
            </a:r>
            <a:r>
              <a:rPr lang="nb-NO" baseline="0" dirty="0" err="1"/>
              <a:t>necessário</a:t>
            </a:r>
            <a:r>
              <a:rPr lang="nb-NO" baseline="0" dirty="0"/>
              <a:t> </a:t>
            </a:r>
            <a:r>
              <a:rPr lang="nb-NO" baseline="0" dirty="0" err="1"/>
              <a:t>fazer</a:t>
            </a:r>
            <a:r>
              <a:rPr lang="nb-NO" baseline="0" dirty="0"/>
              <a:t> </a:t>
            </a:r>
            <a:r>
              <a:rPr lang="nb-NO" baseline="0" dirty="0" err="1"/>
              <a:t>cópias</a:t>
            </a:r>
            <a:r>
              <a:rPr lang="nb-NO" baseline="0" dirty="0"/>
              <a:t> de </a:t>
            </a:r>
            <a:r>
              <a:rPr lang="nb-NO" baseline="0" dirty="0" err="1"/>
              <a:t>um</a:t>
            </a:r>
            <a:r>
              <a:rPr lang="nb-NO" baseline="0" dirty="0"/>
              <a:t> </a:t>
            </a:r>
            <a:r>
              <a:rPr lang="nb-NO" baseline="0" dirty="0" err="1"/>
              <a:t>suporte</a:t>
            </a:r>
            <a:r>
              <a:rPr lang="nb-NO" baseline="0" dirty="0"/>
              <a:t> para </a:t>
            </a:r>
            <a:r>
              <a:rPr lang="nb-NO" baseline="0" dirty="0" err="1"/>
              <a:t>outro</a:t>
            </a:r>
            <a:r>
              <a:rPr lang="nb-NO" baseline="0" dirty="0"/>
              <a:t> de tempos em tempos</a:t>
            </a:r>
          </a:p>
          <a:p>
            <a:endParaRPr lang="nb-NO" baseline="0" dirty="0"/>
          </a:p>
          <a:p>
            <a:r>
              <a:rPr lang="nb-NO" baseline="0" dirty="0" err="1"/>
              <a:t>Reinvetamos</a:t>
            </a:r>
            <a:r>
              <a:rPr lang="nb-NO" baseline="0" dirty="0"/>
              <a:t> </a:t>
            </a:r>
            <a:r>
              <a:rPr lang="nb-NO" baseline="0" dirty="0" err="1"/>
              <a:t>um</a:t>
            </a:r>
            <a:r>
              <a:rPr lang="nb-NO" baseline="0" dirty="0"/>
              <a:t> </a:t>
            </a:r>
            <a:r>
              <a:rPr lang="nb-NO" baseline="0" dirty="0" err="1"/>
              <a:t>suporte</a:t>
            </a:r>
            <a:r>
              <a:rPr lang="nb-NO" baseline="0" dirty="0"/>
              <a:t> </a:t>
            </a:r>
            <a:r>
              <a:rPr lang="nb-NO" baseline="0" dirty="0" err="1"/>
              <a:t>amplamente</a:t>
            </a:r>
            <a:r>
              <a:rPr lang="nb-NO" baseline="0" dirty="0"/>
              <a:t> </a:t>
            </a:r>
            <a:r>
              <a:rPr lang="nb-NO" baseline="0" dirty="0" err="1"/>
              <a:t>utilizado</a:t>
            </a:r>
            <a:r>
              <a:rPr lang="nb-NO" baseline="0" dirty="0"/>
              <a:t> e </a:t>
            </a:r>
            <a:r>
              <a:rPr lang="nb-NO" baseline="0" dirty="0" err="1"/>
              <a:t>conhecido</a:t>
            </a:r>
            <a:r>
              <a:rPr lang="nb-NO" baseline="0" dirty="0"/>
              <a:t> </a:t>
            </a:r>
            <a:r>
              <a:rPr lang="nb-NO" baseline="0" dirty="0" err="1"/>
              <a:t>há</a:t>
            </a:r>
            <a:r>
              <a:rPr lang="nb-NO" baseline="0" dirty="0"/>
              <a:t> mais de 100 </a:t>
            </a:r>
            <a:r>
              <a:rPr lang="nb-NO" baseline="0" dirty="0" err="1"/>
              <a:t>anos</a:t>
            </a:r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Garantimos a </a:t>
            </a:r>
            <a:r>
              <a:rPr lang="nb-NO" baseline="0" dirty="0" err="1"/>
              <a:t>recuperação</a:t>
            </a:r>
            <a:r>
              <a:rPr lang="nb-NO" baseline="0" dirty="0"/>
              <a:t> dos </a:t>
            </a:r>
            <a:r>
              <a:rPr lang="nb-NO" baseline="0" dirty="0" err="1"/>
              <a:t>dados</a:t>
            </a:r>
            <a:r>
              <a:rPr lang="nb-NO" baseline="0" dirty="0"/>
              <a:t> </a:t>
            </a:r>
            <a:r>
              <a:rPr lang="nb-NO" baseline="0" dirty="0" err="1"/>
              <a:t>independente</a:t>
            </a:r>
            <a:r>
              <a:rPr lang="nb-NO" baseline="0" dirty="0"/>
              <a:t> </a:t>
            </a:r>
            <a:r>
              <a:rPr lang="nb-NO" baseline="0" dirty="0" err="1"/>
              <a:t>das</a:t>
            </a:r>
            <a:r>
              <a:rPr lang="nb-NO" baseline="0" dirty="0"/>
              <a:t> </a:t>
            </a:r>
            <a:r>
              <a:rPr lang="nb-NO" baseline="0" dirty="0" err="1"/>
              <a:t>tecnologias</a:t>
            </a:r>
            <a:r>
              <a:rPr lang="nb-NO" baseline="0" dirty="0"/>
              <a:t> </a:t>
            </a:r>
            <a:r>
              <a:rPr lang="nb-NO" baseline="0" dirty="0" err="1"/>
              <a:t>atuais</a:t>
            </a:r>
            <a:r>
              <a:rPr lang="nb-NO" baseline="0" dirty="0"/>
              <a:t> e </a:t>
            </a:r>
            <a:r>
              <a:rPr lang="nb-NO" baseline="0" dirty="0" err="1"/>
              <a:t>até</a:t>
            </a:r>
            <a:r>
              <a:rPr lang="nb-NO" baseline="0" dirty="0"/>
              <a:t> </a:t>
            </a:r>
            <a:r>
              <a:rPr lang="nb-NO" baseline="0" dirty="0" err="1"/>
              <a:t>mesmo</a:t>
            </a:r>
            <a:r>
              <a:rPr lang="nb-NO" baseline="0" dirty="0"/>
              <a:t> se os grandes </a:t>
            </a:r>
            <a:r>
              <a:rPr lang="nb-NO" baseline="0" dirty="0" err="1"/>
              <a:t>fabricantes</a:t>
            </a:r>
            <a:r>
              <a:rPr lang="nb-NO" baseline="0" dirty="0"/>
              <a:t> </a:t>
            </a:r>
            <a:r>
              <a:rPr lang="nb-NO" baseline="0" dirty="0" err="1"/>
              <a:t>deixarem</a:t>
            </a:r>
            <a:r>
              <a:rPr lang="nb-NO" baseline="0" dirty="0"/>
              <a:t> de </a:t>
            </a:r>
            <a:r>
              <a:rPr lang="nb-NO" baseline="0" dirty="0" err="1"/>
              <a:t>existir</a:t>
            </a:r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00063"/>
            <a:ext cx="4446587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tecnologia</a:t>
            </a:r>
            <a:r>
              <a:rPr lang="en-GB" dirty="0"/>
              <a:t> </a:t>
            </a:r>
            <a:r>
              <a:rPr lang="en-GB" dirty="0" err="1"/>
              <a:t>Piql</a:t>
            </a:r>
            <a:r>
              <a:rPr lang="en-GB" dirty="0"/>
              <a:t> </a:t>
            </a:r>
            <a:r>
              <a:rPr lang="en-GB" dirty="0" err="1"/>
              <a:t>já</a:t>
            </a:r>
            <a:r>
              <a:rPr lang="en-GB" dirty="0"/>
              <a:t>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difundida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20 </a:t>
            </a:r>
            <a:r>
              <a:rPr lang="en-GB" dirty="0" err="1"/>
              <a:t>Países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Podemos</a:t>
            </a:r>
            <a:r>
              <a:rPr lang="en-GB" baseline="0" dirty="0"/>
              <a:t> </a:t>
            </a:r>
            <a:r>
              <a:rPr lang="en-GB" baseline="0" dirty="0" err="1"/>
              <a:t>preservar</a:t>
            </a:r>
            <a:r>
              <a:rPr lang="en-GB" baseline="0" dirty="0"/>
              <a:t> </a:t>
            </a:r>
            <a:r>
              <a:rPr lang="en-GB" baseline="0" dirty="0" err="1"/>
              <a:t>cópias</a:t>
            </a:r>
            <a:r>
              <a:rPr lang="en-GB" baseline="0" dirty="0"/>
              <a:t> </a:t>
            </a:r>
            <a:r>
              <a:rPr lang="en-GB" baseline="0" dirty="0" err="1"/>
              <a:t>para</a:t>
            </a:r>
            <a:r>
              <a:rPr lang="en-GB" baseline="0" dirty="0"/>
              <a:t> </a:t>
            </a:r>
            <a:r>
              <a:rPr lang="en-GB" baseline="0" dirty="0" err="1"/>
              <a:t>preservação</a:t>
            </a:r>
            <a:r>
              <a:rPr lang="en-GB" baseline="0" dirty="0"/>
              <a:t> </a:t>
            </a:r>
            <a:r>
              <a:rPr lang="en-GB" baseline="0" dirty="0" err="1"/>
              <a:t>geograficamente</a:t>
            </a:r>
            <a:r>
              <a:rPr lang="en-GB" baseline="0" dirty="0"/>
              <a:t> </a:t>
            </a:r>
            <a:r>
              <a:rPr lang="en-GB" baseline="0" dirty="0" err="1"/>
              <a:t>separadas</a:t>
            </a:r>
            <a:r>
              <a:rPr lang="en-GB" baseline="0" dirty="0"/>
              <a:t> </a:t>
            </a:r>
            <a:r>
              <a:rPr lang="en-GB" baseline="0" dirty="0" err="1"/>
              <a:t>para</a:t>
            </a:r>
            <a:r>
              <a:rPr lang="en-GB" baseline="0" dirty="0"/>
              <a:t> </a:t>
            </a:r>
            <a:r>
              <a:rPr lang="en-GB" baseline="0" dirty="0" err="1"/>
              <a:t>garantia</a:t>
            </a:r>
            <a:r>
              <a:rPr lang="en-GB" baseline="0" dirty="0"/>
              <a:t> </a:t>
            </a:r>
            <a:r>
              <a:rPr lang="en-GB" baseline="0" dirty="0" err="1"/>
              <a:t>máxima</a:t>
            </a:r>
            <a:r>
              <a:rPr lang="en-GB" baseline="0" dirty="0"/>
              <a:t> a </a:t>
            </a:r>
            <a:r>
              <a:rPr lang="en-GB" baseline="0" dirty="0" err="1"/>
              <a:t>longo</a:t>
            </a:r>
            <a:r>
              <a:rPr lang="en-GB" baseline="0" dirty="0"/>
              <a:t> </a:t>
            </a:r>
            <a:r>
              <a:rPr lang="en-GB" baseline="0" dirty="0" err="1"/>
              <a:t>prazo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 err="1"/>
              <a:t>Ao</a:t>
            </a:r>
            <a:r>
              <a:rPr lang="en-GB" baseline="0" dirty="0"/>
              <a:t> </a:t>
            </a:r>
            <a:r>
              <a:rPr lang="en-GB" baseline="0" dirty="0" err="1"/>
              <a:t>utilizar</a:t>
            </a:r>
            <a:r>
              <a:rPr lang="en-GB" baseline="0" dirty="0"/>
              <a:t> </a:t>
            </a:r>
            <a:r>
              <a:rPr lang="en-GB" baseline="0" dirty="0" err="1"/>
              <a:t>toda</a:t>
            </a:r>
            <a:r>
              <a:rPr lang="en-GB" baseline="0" dirty="0"/>
              <a:t> a </a:t>
            </a:r>
            <a:r>
              <a:rPr lang="en-GB" baseline="0" dirty="0" err="1"/>
              <a:t>capacidade</a:t>
            </a:r>
            <a:r>
              <a:rPr lang="en-GB" baseline="0" dirty="0"/>
              <a:t> do </a:t>
            </a:r>
            <a:r>
              <a:rPr lang="en-GB" baseline="0" dirty="0" err="1"/>
              <a:t>nosso</a:t>
            </a:r>
            <a:r>
              <a:rPr lang="en-GB" baseline="0" dirty="0"/>
              <a:t> </a:t>
            </a:r>
            <a:r>
              <a:rPr lang="en-GB" baseline="0" dirty="0" err="1"/>
              <a:t>sistema</a:t>
            </a:r>
            <a:r>
              <a:rPr lang="en-GB" baseline="0" dirty="0"/>
              <a:t> – </a:t>
            </a:r>
            <a:r>
              <a:rPr lang="en-GB" baseline="0" dirty="0" err="1"/>
              <a:t>Somente</a:t>
            </a:r>
            <a:r>
              <a:rPr lang="en-GB" baseline="0" dirty="0"/>
              <a:t> </a:t>
            </a:r>
            <a:r>
              <a:rPr lang="en-GB" baseline="0" dirty="0" err="1"/>
              <a:t>uma</a:t>
            </a:r>
            <a:r>
              <a:rPr lang="en-GB" baseline="0" dirty="0"/>
              <a:t> </a:t>
            </a:r>
            <a:r>
              <a:rPr lang="en-GB" baseline="0" dirty="0" err="1"/>
              <a:t>catastrofe</a:t>
            </a:r>
            <a:r>
              <a:rPr lang="en-GB" baseline="0" dirty="0"/>
              <a:t> de </a:t>
            </a:r>
            <a:r>
              <a:rPr lang="en-GB" baseline="0" dirty="0" err="1"/>
              <a:t>nível</a:t>
            </a:r>
            <a:r>
              <a:rPr lang="en-GB" baseline="0" dirty="0"/>
              <a:t> </a:t>
            </a:r>
            <a:r>
              <a:rPr lang="en-GB" baseline="0" dirty="0" err="1"/>
              <a:t>mundial</a:t>
            </a:r>
            <a:r>
              <a:rPr lang="en-GB" baseline="0" dirty="0"/>
              <a:t> </a:t>
            </a:r>
            <a:r>
              <a:rPr lang="en-GB" baseline="0" dirty="0" err="1"/>
              <a:t>irá</a:t>
            </a:r>
            <a:r>
              <a:rPr lang="en-GB" baseline="0" dirty="0"/>
              <a:t> </a:t>
            </a:r>
            <a:r>
              <a:rPr lang="en-GB" baseline="0" dirty="0" err="1"/>
              <a:t>colocar</a:t>
            </a:r>
            <a:r>
              <a:rPr lang="en-GB" baseline="0" dirty="0"/>
              <a:t> o </a:t>
            </a:r>
            <a:r>
              <a:rPr lang="en-GB" baseline="0" dirty="0" err="1"/>
              <a:t>acervo</a:t>
            </a:r>
            <a:r>
              <a:rPr lang="en-GB" baseline="0" dirty="0"/>
              <a:t> </a:t>
            </a:r>
            <a:r>
              <a:rPr lang="en-GB" baseline="0" dirty="0" err="1"/>
              <a:t>em</a:t>
            </a:r>
            <a:r>
              <a:rPr lang="en-GB" baseline="0" dirty="0"/>
              <a:t> </a:t>
            </a:r>
            <a:r>
              <a:rPr lang="en-GB" baseline="0" dirty="0" err="1"/>
              <a:t>risco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7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00063"/>
            <a:ext cx="4446587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7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Nós</a:t>
            </a:r>
            <a:r>
              <a:rPr lang="en-US" dirty="0"/>
              <a:t> </a:t>
            </a:r>
            <a:r>
              <a:rPr lang="en-US" dirty="0" err="1"/>
              <a:t>vencemos</a:t>
            </a:r>
            <a:r>
              <a:rPr lang="en-US" dirty="0"/>
              <a:t> o </a:t>
            </a:r>
            <a:r>
              <a:rPr lang="en-US" dirty="0" err="1"/>
              <a:t>desafio</a:t>
            </a:r>
            <a:r>
              <a:rPr lang="en-US" dirty="0"/>
              <a:t> de </a:t>
            </a:r>
            <a:r>
              <a:rPr lang="en-US" dirty="0" err="1"/>
              <a:t>preservação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digital</a:t>
            </a:r>
          </a:p>
          <a:p>
            <a:endParaRPr lang="en-US" dirty="0"/>
          </a:p>
          <a:p>
            <a:r>
              <a:rPr lang="en-US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problemas</a:t>
            </a:r>
            <a:r>
              <a:rPr lang="en-US" baseline="0" dirty="0"/>
              <a:t> </a:t>
            </a:r>
            <a:r>
              <a:rPr lang="en-US" baseline="0" dirty="0" err="1"/>
              <a:t>são</a:t>
            </a:r>
            <a:r>
              <a:rPr lang="en-US" baseline="0" dirty="0"/>
              <a:t> </a:t>
            </a:r>
            <a:r>
              <a:rPr lang="en-US" baseline="0" dirty="0" err="1"/>
              <a:t>conhecidos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Tenho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fita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um disco </a:t>
            </a:r>
            <a:r>
              <a:rPr lang="en-US" baseline="0" dirty="0" err="1"/>
              <a:t>ou</a:t>
            </a:r>
            <a:r>
              <a:rPr lang="en-US" baseline="0" dirty="0"/>
              <a:t> um </a:t>
            </a:r>
            <a:r>
              <a:rPr lang="en-US" baseline="0" dirty="0" err="1"/>
              <a:t>formato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deixa</a:t>
            </a:r>
            <a:r>
              <a:rPr lang="en-US" baseline="0" dirty="0"/>
              <a:t> de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fabricado</a:t>
            </a:r>
            <a:r>
              <a:rPr lang="en-US" baseline="0" dirty="0"/>
              <a:t> e </a:t>
            </a:r>
            <a:r>
              <a:rPr lang="en-US" baseline="0" dirty="0" err="1"/>
              <a:t>receber</a:t>
            </a:r>
            <a:r>
              <a:rPr lang="en-US" baseline="0" dirty="0"/>
              <a:t> </a:t>
            </a:r>
            <a:r>
              <a:rPr lang="en-US" baseline="0" dirty="0" err="1"/>
              <a:t>suporte</a:t>
            </a:r>
            <a:r>
              <a:rPr lang="en-US" baseline="0" dirty="0"/>
              <a:t> e </a:t>
            </a:r>
            <a:r>
              <a:rPr lang="en-US" baseline="0" dirty="0" err="1"/>
              <a:t>sou</a:t>
            </a:r>
            <a:r>
              <a:rPr lang="en-US" baseline="0" dirty="0"/>
              <a:t> obrigado a </a:t>
            </a:r>
            <a:r>
              <a:rPr lang="en-US" baseline="0" dirty="0" err="1"/>
              <a:t>mudar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outro </a:t>
            </a:r>
            <a:r>
              <a:rPr lang="en-US" baseline="0" dirty="0" err="1"/>
              <a:t>sistema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Migração</a:t>
            </a:r>
            <a:r>
              <a:rPr lang="en-US" baseline="0" dirty="0"/>
              <a:t> de dados </a:t>
            </a:r>
            <a:r>
              <a:rPr lang="en-US" baseline="0" dirty="0" err="1"/>
              <a:t>é</a:t>
            </a:r>
            <a:r>
              <a:rPr lang="en-US" baseline="0" dirty="0"/>
              <a:t> um </a:t>
            </a:r>
            <a:r>
              <a:rPr lang="en-US" baseline="0" dirty="0" err="1"/>
              <a:t>problema</a:t>
            </a:r>
            <a:r>
              <a:rPr lang="en-US" baseline="0" dirty="0"/>
              <a:t>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vez</a:t>
            </a:r>
            <a:r>
              <a:rPr lang="en-US" baseline="0" dirty="0"/>
              <a:t> </a:t>
            </a:r>
            <a:r>
              <a:rPr lang="en-US" baseline="0" dirty="0" err="1"/>
              <a:t>maior</a:t>
            </a:r>
            <a:r>
              <a:rPr lang="en-US" baseline="0" dirty="0"/>
              <a:t> e </a:t>
            </a:r>
            <a:r>
              <a:rPr lang="en-US" baseline="0" dirty="0" err="1"/>
              <a:t>mais</a:t>
            </a:r>
            <a:r>
              <a:rPr lang="en-US" baseline="0" dirty="0"/>
              <a:t> </a:t>
            </a:r>
            <a:r>
              <a:rPr lang="en-US" baseline="0" dirty="0" err="1"/>
              <a:t>caro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8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00063"/>
            <a:ext cx="4446587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Piql</a:t>
            </a:r>
            <a:r>
              <a:rPr lang="en-GB" dirty="0"/>
              <a:t> </a:t>
            </a:r>
            <a:r>
              <a:rPr lang="en-GB" dirty="0" err="1"/>
              <a:t>usa</a:t>
            </a:r>
            <a:r>
              <a:rPr lang="en-GB" dirty="0"/>
              <a:t> </a:t>
            </a:r>
            <a:r>
              <a:rPr lang="en-GB" dirty="0" err="1"/>
              <a:t>filme</a:t>
            </a:r>
            <a:r>
              <a:rPr lang="en-GB" dirty="0"/>
              <a:t> 35mm </a:t>
            </a:r>
          </a:p>
          <a:p>
            <a:r>
              <a:rPr lang="en-GB" dirty="0"/>
              <a:t>Da </a:t>
            </a:r>
            <a:r>
              <a:rPr lang="en-GB" dirty="0" err="1"/>
              <a:t>mesma</a:t>
            </a:r>
            <a:r>
              <a:rPr lang="en-GB" dirty="0"/>
              <a:t> forma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hoje</a:t>
            </a:r>
            <a:r>
              <a:rPr lang="en-GB" dirty="0"/>
              <a:t> </a:t>
            </a:r>
            <a:r>
              <a:rPr lang="en-GB" dirty="0" err="1"/>
              <a:t>utilizamos</a:t>
            </a:r>
            <a:r>
              <a:rPr lang="en-GB" dirty="0"/>
              <a:t> HD, DVD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Fitas</a:t>
            </a:r>
            <a:r>
              <a:rPr lang="en-GB" baseline="0" dirty="0"/>
              <a:t> </a:t>
            </a:r>
            <a:r>
              <a:rPr lang="en-GB" baseline="0" dirty="0" err="1"/>
              <a:t>magnéticas</a:t>
            </a:r>
            <a:r>
              <a:rPr lang="en-GB" baseline="0" dirty="0"/>
              <a:t> </a:t>
            </a:r>
            <a:r>
              <a:rPr lang="en-GB" baseline="0" dirty="0" err="1"/>
              <a:t>como</a:t>
            </a:r>
            <a:r>
              <a:rPr lang="en-GB" baseline="0" dirty="0"/>
              <a:t> </a:t>
            </a:r>
            <a:r>
              <a:rPr lang="en-GB" baseline="0" dirty="0" err="1"/>
              <a:t>uma</a:t>
            </a:r>
            <a:r>
              <a:rPr lang="en-GB" baseline="0" dirty="0"/>
              <a:t> forma de </a:t>
            </a:r>
            <a:r>
              <a:rPr lang="en-GB" baseline="0" dirty="0" err="1"/>
              <a:t>preservar</a:t>
            </a:r>
            <a:r>
              <a:rPr lang="en-GB" baseline="0" dirty="0"/>
              <a:t> </a:t>
            </a:r>
            <a:r>
              <a:rPr lang="en-GB" baseline="0" dirty="0" err="1"/>
              <a:t>arquivos</a:t>
            </a:r>
            <a:r>
              <a:rPr lang="en-GB" baseline="0" dirty="0"/>
              <a:t>.</a:t>
            </a:r>
          </a:p>
          <a:p>
            <a:r>
              <a:rPr lang="en-GB" baseline="0" dirty="0" err="1"/>
              <a:t>Não</a:t>
            </a:r>
            <a:r>
              <a:rPr lang="en-GB" baseline="0" dirty="0"/>
              <a:t> </a:t>
            </a:r>
            <a:r>
              <a:rPr lang="en-GB" baseline="0" dirty="0" err="1"/>
              <a:t>existe</a:t>
            </a:r>
            <a:r>
              <a:rPr lang="en-GB" baseline="0" dirty="0"/>
              <a:t> </a:t>
            </a:r>
            <a:r>
              <a:rPr lang="en-GB" baseline="0" dirty="0" err="1"/>
              <a:t>diferença</a:t>
            </a:r>
            <a:r>
              <a:rPr lang="en-GB" baseline="0" dirty="0"/>
              <a:t> entre um </a:t>
            </a:r>
            <a:r>
              <a:rPr lang="en-GB" baseline="0" dirty="0" err="1"/>
              <a:t>arquivo</a:t>
            </a:r>
            <a:r>
              <a:rPr lang="en-GB" baseline="0" dirty="0"/>
              <a:t> digital </a:t>
            </a:r>
            <a:r>
              <a:rPr lang="en-GB" baseline="0" dirty="0" err="1"/>
              <a:t>gravado</a:t>
            </a:r>
            <a:r>
              <a:rPr lang="en-GB" baseline="0" dirty="0"/>
              <a:t> </a:t>
            </a:r>
            <a:r>
              <a:rPr lang="en-GB" baseline="0" dirty="0" err="1"/>
              <a:t>em</a:t>
            </a:r>
            <a:r>
              <a:rPr lang="en-GB" baseline="0" dirty="0"/>
              <a:t> um DVD </a:t>
            </a:r>
            <a:r>
              <a:rPr lang="en-GB" baseline="0" dirty="0" err="1"/>
              <a:t>ou</a:t>
            </a:r>
            <a:r>
              <a:rPr lang="en-GB" baseline="0" dirty="0"/>
              <a:t> no </a:t>
            </a:r>
            <a:r>
              <a:rPr lang="en-GB" baseline="0" dirty="0" err="1"/>
              <a:t>filme</a:t>
            </a:r>
            <a:r>
              <a:rPr lang="en-GB" baseline="0" dirty="0"/>
              <a:t> da </a:t>
            </a:r>
            <a:r>
              <a:rPr lang="en-GB" baseline="0" dirty="0" err="1"/>
              <a:t>Piql</a:t>
            </a:r>
            <a:r>
              <a:rPr lang="en-GB" baseline="0" dirty="0"/>
              <a:t> – </a:t>
            </a:r>
            <a:r>
              <a:rPr lang="en-GB" baseline="0" dirty="0" err="1"/>
              <a:t>Os</a:t>
            </a:r>
            <a:r>
              <a:rPr lang="en-GB" baseline="0" dirty="0"/>
              <a:t> </a:t>
            </a:r>
            <a:r>
              <a:rPr lang="en-GB" baseline="0" dirty="0" err="1"/>
              <a:t>dois</a:t>
            </a:r>
            <a:r>
              <a:rPr lang="en-GB" baseline="0" dirty="0"/>
              <a:t> </a:t>
            </a:r>
            <a:r>
              <a:rPr lang="en-GB" baseline="0" dirty="0" err="1"/>
              <a:t>arquivos</a:t>
            </a:r>
            <a:r>
              <a:rPr lang="en-GB" baseline="0" dirty="0"/>
              <a:t> </a:t>
            </a:r>
            <a:r>
              <a:rPr lang="en-GB" baseline="0" dirty="0" err="1"/>
              <a:t>são</a:t>
            </a:r>
            <a:r>
              <a:rPr lang="en-GB" baseline="0" dirty="0"/>
              <a:t> </a:t>
            </a:r>
            <a:r>
              <a:rPr lang="en-GB" baseline="0" dirty="0" err="1"/>
              <a:t>identicos</a:t>
            </a:r>
            <a:r>
              <a:rPr lang="en-GB" baseline="0" dirty="0"/>
              <a:t> e </a:t>
            </a:r>
            <a:r>
              <a:rPr lang="en-GB" baseline="0" dirty="0" err="1"/>
              <a:t>digitais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7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00063"/>
            <a:ext cx="4446587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Piql</a:t>
            </a:r>
            <a:r>
              <a:rPr lang="en-GB" dirty="0"/>
              <a:t> </a:t>
            </a:r>
            <a:r>
              <a:rPr lang="en-GB" dirty="0" err="1"/>
              <a:t>usa</a:t>
            </a:r>
            <a:r>
              <a:rPr lang="en-GB" dirty="0"/>
              <a:t> </a:t>
            </a:r>
            <a:r>
              <a:rPr lang="en-GB" dirty="0" err="1"/>
              <a:t>filme</a:t>
            </a:r>
            <a:r>
              <a:rPr lang="en-GB" dirty="0"/>
              <a:t> 35mm </a:t>
            </a:r>
          </a:p>
          <a:p>
            <a:r>
              <a:rPr lang="en-GB" dirty="0"/>
              <a:t>Da </a:t>
            </a:r>
            <a:r>
              <a:rPr lang="en-GB" dirty="0" err="1"/>
              <a:t>mesma</a:t>
            </a:r>
            <a:r>
              <a:rPr lang="en-GB" dirty="0"/>
              <a:t> forma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hoje</a:t>
            </a:r>
            <a:r>
              <a:rPr lang="en-GB" dirty="0"/>
              <a:t> </a:t>
            </a:r>
            <a:r>
              <a:rPr lang="en-GB" dirty="0" err="1"/>
              <a:t>utilizamos</a:t>
            </a:r>
            <a:r>
              <a:rPr lang="en-GB" dirty="0"/>
              <a:t> HD, DVD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Fitas</a:t>
            </a:r>
            <a:r>
              <a:rPr lang="en-GB" baseline="0" dirty="0"/>
              <a:t> </a:t>
            </a:r>
            <a:r>
              <a:rPr lang="en-GB" baseline="0" dirty="0" err="1"/>
              <a:t>magnéticas</a:t>
            </a:r>
            <a:r>
              <a:rPr lang="en-GB" baseline="0" dirty="0"/>
              <a:t> </a:t>
            </a:r>
            <a:r>
              <a:rPr lang="en-GB" baseline="0" dirty="0" err="1"/>
              <a:t>como</a:t>
            </a:r>
            <a:r>
              <a:rPr lang="en-GB" baseline="0" dirty="0"/>
              <a:t> </a:t>
            </a:r>
            <a:r>
              <a:rPr lang="en-GB" baseline="0" dirty="0" err="1"/>
              <a:t>uma</a:t>
            </a:r>
            <a:r>
              <a:rPr lang="en-GB" baseline="0" dirty="0"/>
              <a:t> forma de </a:t>
            </a:r>
            <a:r>
              <a:rPr lang="en-GB" baseline="0" dirty="0" err="1"/>
              <a:t>preservar</a:t>
            </a:r>
            <a:r>
              <a:rPr lang="en-GB" baseline="0" dirty="0"/>
              <a:t> </a:t>
            </a:r>
            <a:r>
              <a:rPr lang="en-GB" baseline="0" dirty="0" err="1"/>
              <a:t>arquivos</a:t>
            </a:r>
            <a:r>
              <a:rPr lang="en-GB" baseline="0" dirty="0"/>
              <a:t>.</a:t>
            </a:r>
          </a:p>
          <a:p>
            <a:r>
              <a:rPr lang="en-GB" baseline="0" dirty="0" err="1"/>
              <a:t>Não</a:t>
            </a:r>
            <a:r>
              <a:rPr lang="en-GB" baseline="0" dirty="0"/>
              <a:t> </a:t>
            </a:r>
            <a:r>
              <a:rPr lang="en-GB" baseline="0" dirty="0" err="1"/>
              <a:t>existe</a:t>
            </a:r>
            <a:r>
              <a:rPr lang="en-GB" baseline="0" dirty="0"/>
              <a:t> </a:t>
            </a:r>
            <a:r>
              <a:rPr lang="en-GB" baseline="0" dirty="0" err="1"/>
              <a:t>diferença</a:t>
            </a:r>
            <a:r>
              <a:rPr lang="en-GB" baseline="0" dirty="0"/>
              <a:t> entre um </a:t>
            </a:r>
            <a:r>
              <a:rPr lang="en-GB" baseline="0" dirty="0" err="1"/>
              <a:t>arquivo</a:t>
            </a:r>
            <a:r>
              <a:rPr lang="en-GB" baseline="0" dirty="0"/>
              <a:t> digital </a:t>
            </a:r>
            <a:r>
              <a:rPr lang="en-GB" baseline="0" dirty="0" err="1"/>
              <a:t>gravado</a:t>
            </a:r>
            <a:r>
              <a:rPr lang="en-GB" baseline="0" dirty="0"/>
              <a:t> </a:t>
            </a:r>
            <a:r>
              <a:rPr lang="en-GB" baseline="0" dirty="0" err="1"/>
              <a:t>em</a:t>
            </a:r>
            <a:r>
              <a:rPr lang="en-GB" baseline="0" dirty="0"/>
              <a:t> um DVD </a:t>
            </a:r>
            <a:r>
              <a:rPr lang="en-GB" baseline="0" dirty="0" err="1"/>
              <a:t>ou</a:t>
            </a:r>
            <a:r>
              <a:rPr lang="en-GB" baseline="0" dirty="0"/>
              <a:t> no </a:t>
            </a:r>
            <a:r>
              <a:rPr lang="en-GB" baseline="0" dirty="0" err="1"/>
              <a:t>filme</a:t>
            </a:r>
            <a:r>
              <a:rPr lang="en-GB" baseline="0" dirty="0"/>
              <a:t> da </a:t>
            </a:r>
            <a:r>
              <a:rPr lang="en-GB" baseline="0" dirty="0" err="1"/>
              <a:t>Piql</a:t>
            </a:r>
            <a:r>
              <a:rPr lang="en-GB" baseline="0" dirty="0"/>
              <a:t> – </a:t>
            </a:r>
            <a:r>
              <a:rPr lang="en-GB" baseline="0" dirty="0" err="1"/>
              <a:t>Os</a:t>
            </a:r>
            <a:r>
              <a:rPr lang="en-GB" baseline="0" dirty="0"/>
              <a:t> </a:t>
            </a:r>
            <a:r>
              <a:rPr lang="en-GB" baseline="0" dirty="0" err="1"/>
              <a:t>dois</a:t>
            </a:r>
            <a:r>
              <a:rPr lang="en-GB" baseline="0" dirty="0"/>
              <a:t> </a:t>
            </a:r>
            <a:r>
              <a:rPr lang="en-GB" baseline="0" dirty="0" err="1"/>
              <a:t>arquivos</a:t>
            </a:r>
            <a:r>
              <a:rPr lang="en-GB" baseline="0" dirty="0"/>
              <a:t> </a:t>
            </a:r>
            <a:r>
              <a:rPr lang="en-GB" baseline="0" dirty="0" err="1"/>
              <a:t>são</a:t>
            </a:r>
            <a:r>
              <a:rPr lang="en-GB" baseline="0" dirty="0"/>
              <a:t> </a:t>
            </a:r>
            <a:r>
              <a:rPr lang="en-GB" baseline="0" dirty="0" err="1"/>
              <a:t>identicos</a:t>
            </a:r>
            <a:r>
              <a:rPr lang="en-GB" baseline="0" dirty="0"/>
              <a:t> e </a:t>
            </a:r>
            <a:r>
              <a:rPr lang="en-GB" baseline="0" dirty="0" err="1"/>
              <a:t>digitais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46F0-FFBE-4C5C-BD0C-BA94B21D498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7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inevation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ktangel 1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nn-NO"/>
          </a:p>
        </p:txBody>
      </p:sp>
      <p:sp>
        <p:nvSpPr>
          <p:cNvPr id="492" name="Oval 491"/>
          <p:cNvSpPr/>
          <p:nvPr userDrawn="1"/>
        </p:nvSpPr>
        <p:spPr>
          <a:xfrm>
            <a:off x="95619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3" name="Oval 492"/>
          <p:cNvSpPr/>
          <p:nvPr userDrawn="1"/>
        </p:nvSpPr>
        <p:spPr>
          <a:xfrm>
            <a:off x="122279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4" name="Oval 493"/>
          <p:cNvSpPr/>
          <p:nvPr userDrawn="1"/>
        </p:nvSpPr>
        <p:spPr>
          <a:xfrm>
            <a:off x="1485705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5" name="Oval 494"/>
          <p:cNvSpPr/>
          <p:nvPr userDrawn="1"/>
        </p:nvSpPr>
        <p:spPr>
          <a:xfrm>
            <a:off x="17469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6" name="Oval 495"/>
          <p:cNvSpPr/>
          <p:nvPr userDrawn="1"/>
        </p:nvSpPr>
        <p:spPr>
          <a:xfrm>
            <a:off x="200985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7" name="Oval 496"/>
          <p:cNvSpPr/>
          <p:nvPr userDrawn="1"/>
        </p:nvSpPr>
        <p:spPr>
          <a:xfrm>
            <a:off x="227411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8" name="Oval 497"/>
          <p:cNvSpPr/>
          <p:nvPr userDrawn="1"/>
        </p:nvSpPr>
        <p:spPr>
          <a:xfrm>
            <a:off x="254070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9" name="Oval 498"/>
          <p:cNvSpPr/>
          <p:nvPr userDrawn="1"/>
        </p:nvSpPr>
        <p:spPr>
          <a:xfrm>
            <a:off x="2803617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0" name="Oval 499"/>
          <p:cNvSpPr/>
          <p:nvPr userDrawn="1"/>
        </p:nvSpPr>
        <p:spPr>
          <a:xfrm>
            <a:off x="305900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1" name="Oval 500"/>
          <p:cNvSpPr/>
          <p:nvPr userDrawn="1"/>
        </p:nvSpPr>
        <p:spPr>
          <a:xfrm>
            <a:off x="333196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2" name="Oval 501"/>
          <p:cNvSpPr/>
          <p:nvPr userDrawn="1"/>
        </p:nvSpPr>
        <p:spPr>
          <a:xfrm>
            <a:off x="359455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3" name="Oval 502"/>
          <p:cNvSpPr/>
          <p:nvPr userDrawn="1"/>
        </p:nvSpPr>
        <p:spPr>
          <a:xfrm>
            <a:off x="385109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4" name="Oval 503"/>
          <p:cNvSpPr/>
          <p:nvPr userDrawn="1"/>
        </p:nvSpPr>
        <p:spPr>
          <a:xfrm>
            <a:off x="4119033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5" name="Oval 504"/>
          <p:cNvSpPr/>
          <p:nvPr userDrawn="1"/>
        </p:nvSpPr>
        <p:spPr>
          <a:xfrm>
            <a:off x="438027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6" name="Oval 505"/>
          <p:cNvSpPr/>
          <p:nvPr userDrawn="1"/>
        </p:nvSpPr>
        <p:spPr>
          <a:xfrm>
            <a:off x="464318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7" name="Oval 506"/>
          <p:cNvSpPr/>
          <p:nvPr userDrawn="1"/>
        </p:nvSpPr>
        <p:spPr>
          <a:xfrm>
            <a:off x="490241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8" name="Oval 507"/>
          <p:cNvSpPr/>
          <p:nvPr userDrawn="1"/>
        </p:nvSpPr>
        <p:spPr>
          <a:xfrm>
            <a:off x="518408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9" name="Oval 508"/>
          <p:cNvSpPr/>
          <p:nvPr userDrawn="1"/>
        </p:nvSpPr>
        <p:spPr>
          <a:xfrm>
            <a:off x="5441968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0" name="Oval 509"/>
          <p:cNvSpPr/>
          <p:nvPr userDrawn="1"/>
        </p:nvSpPr>
        <p:spPr>
          <a:xfrm>
            <a:off x="5703208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1" name="Oval 510"/>
          <p:cNvSpPr/>
          <p:nvPr userDrawn="1"/>
        </p:nvSpPr>
        <p:spPr>
          <a:xfrm>
            <a:off x="597114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2" name="Oval 511"/>
          <p:cNvSpPr/>
          <p:nvPr userDrawn="1"/>
        </p:nvSpPr>
        <p:spPr>
          <a:xfrm>
            <a:off x="6235680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3" name="Oval 512"/>
          <p:cNvSpPr/>
          <p:nvPr userDrawn="1"/>
        </p:nvSpPr>
        <p:spPr>
          <a:xfrm>
            <a:off x="649692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4" name="Oval 513"/>
          <p:cNvSpPr/>
          <p:nvPr userDrawn="1"/>
        </p:nvSpPr>
        <p:spPr>
          <a:xfrm>
            <a:off x="6759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5" name="Oval 514"/>
          <p:cNvSpPr/>
          <p:nvPr userDrawn="1"/>
        </p:nvSpPr>
        <p:spPr>
          <a:xfrm>
            <a:off x="701906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6" name="Oval 515"/>
          <p:cNvSpPr/>
          <p:nvPr userDrawn="1"/>
        </p:nvSpPr>
        <p:spPr>
          <a:xfrm>
            <a:off x="729068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7" name="Oval 516"/>
          <p:cNvSpPr/>
          <p:nvPr userDrawn="1"/>
        </p:nvSpPr>
        <p:spPr>
          <a:xfrm>
            <a:off x="7553592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8" name="Oval 517"/>
          <p:cNvSpPr/>
          <p:nvPr userDrawn="1"/>
        </p:nvSpPr>
        <p:spPr>
          <a:xfrm>
            <a:off x="7814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9" name="Oval 518"/>
          <p:cNvSpPr/>
          <p:nvPr userDrawn="1"/>
        </p:nvSpPr>
        <p:spPr>
          <a:xfrm>
            <a:off x="80777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0" name="Oval 519"/>
          <p:cNvSpPr/>
          <p:nvPr userDrawn="1"/>
        </p:nvSpPr>
        <p:spPr>
          <a:xfrm>
            <a:off x="95619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1" name="Oval 520"/>
          <p:cNvSpPr/>
          <p:nvPr userDrawn="1"/>
        </p:nvSpPr>
        <p:spPr>
          <a:xfrm>
            <a:off x="122279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2" name="Oval 521"/>
          <p:cNvSpPr/>
          <p:nvPr userDrawn="1"/>
        </p:nvSpPr>
        <p:spPr>
          <a:xfrm>
            <a:off x="1485705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3" name="Oval 522"/>
          <p:cNvSpPr/>
          <p:nvPr userDrawn="1"/>
        </p:nvSpPr>
        <p:spPr>
          <a:xfrm>
            <a:off x="17469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4" name="Oval 523"/>
          <p:cNvSpPr/>
          <p:nvPr userDrawn="1"/>
        </p:nvSpPr>
        <p:spPr>
          <a:xfrm>
            <a:off x="200985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5" name="Oval 524"/>
          <p:cNvSpPr/>
          <p:nvPr userDrawn="1"/>
        </p:nvSpPr>
        <p:spPr>
          <a:xfrm>
            <a:off x="227411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6" name="Oval 525"/>
          <p:cNvSpPr/>
          <p:nvPr userDrawn="1"/>
        </p:nvSpPr>
        <p:spPr>
          <a:xfrm>
            <a:off x="254070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7" name="Oval 526"/>
          <p:cNvSpPr/>
          <p:nvPr userDrawn="1"/>
        </p:nvSpPr>
        <p:spPr>
          <a:xfrm>
            <a:off x="2803617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8" name="Oval 527"/>
          <p:cNvSpPr/>
          <p:nvPr userDrawn="1"/>
        </p:nvSpPr>
        <p:spPr>
          <a:xfrm>
            <a:off x="305900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9" name="Oval 528"/>
          <p:cNvSpPr/>
          <p:nvPr userDrawn="1"/>
        </p:nvSpPr>
        <p:spPr>
          <a:xfrm>
            <a:off x="333196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0" name="Oval 529"/>
          <p:cNvSpPr/>
          <p:nvPr userDrawn="1"/>
        </p:nvSpPr>
        <p:spPr>
          <a:xfrm>
            <a:off x="359455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1" name="Oval 530"/>
          <p:cNvSpPr/>
          <p:nvPr userDrawn="1"/>
        </p:nvSpPr>
        <p:spPr>
          <a:xfrm>
            <a:off x="385109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2" name="Oval 531"/>
          <p:cNvSpPr/>
          <p:nvPr userDrawn="1"/>
        </p:nvSpPr>
        <p:spPr>
          <a:xfrm>
            <a:off x="4119033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3" name="Oval 532"/>
          <p:cNvSpPr/>
          <p:nvPr userDrawn="1"/>
        </p:nvSpPr>
        <p:spPr>
          <a:xfrm>
            <a:off x="438027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4" name="Oval 533"/>
          <p:cNvSpPr/>
          <p:nvPr userDrawn="1"/>
        </p:nvSpPr>
        <p:spPr>
          <a:xfrm>
            <a:off x="464318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5" name="Oval 534"/>
          <p:cNvSpPr/>
          <p:nvPr userDrawn="1"/>
        </p:nvSpPr>
        <p:spPr>
          <a:xfrm>
            <a:off x="490241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6" name="Oval 535"/>
          <p:cNvSpPr/>
          <p:nvPr userDrawn="1"/>
        </p:nvSpPr>
        <p:spPr>
          <a:xfrm>
            <a:off x="518408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7" name="Oval 536"/>
          <p:cNvSpPr/>
          <p:nvPr userDrawn="1"/>
        </p:nvSpPr>
        <p:spPr>
          <a:xfrm>
            <a:off x="5441968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8" name="Oval 537"/>
          <p:cNvSpPr/>
          <p:nvPr userDrawn="1"/>
        </p:nvSpPr>
        <p:spPr>
          <a:xfrm>
            <a:off x="5703208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9" name="Oval 538"/>
          <p:cNvSpPr/>
          <p:nvPr userDrawn="1"/>
        </p:nvSpPr>
        <p:spPr>
          <a:xfrm>
            <a:off x="597114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0" name="Oval 539"/>
          <p:cNvSpPr/>
          <p:nvPr userDrawn="1"/>
        </p:nvSpPr>
        <p:spPr>
          <a:xfrm>
            <a:off x="6235680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1" name="Oval 540"/>
          <p:cNvSpPr/>
          <p:nvPr userDrawn="1"/>
        </p:nvSpPr>
        <p:spPr>
          <a:xfrm>
            <a:off x="649692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2" name="Oval 541"/>
          <p:cNvSpPr/>
          <p:nvPr userDrawn="1"/>
        </p:nvSpPr>
        <p:spPr>
          <a:xfrm>
            <a:off x="6759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3" name="Oval 542"/>
          <p:cNvSpPr/>
          <p:nvPr userDrawn="1"/>
        </p:nvSpPr>
        <p:spPr>
          <a:xfrm>
            <a:off x="701906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4" name="Oval 543"/>
          <p:cNvSpPr/>
          <p:nvPr userDrawn="1"/>
        </p:nvSpPr>
        <p:spPr>
          <a:xfrm>
            <a:off x="729068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5" name="Oval 544"/>
          <p:cNvSpPr/>
          <p:nvPr userDrawn="1"/>
        </p:nvSpPr>
        <p:spPr>
          <a:xfrm>
            <a:off x="7553592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6" name="Oval 545"/>
          <p:cNvSpPr/>
          <p:nvPr userDrawn="1"/>
        </p:nvSpPr>
        <p:spPr>
          <a:xfrm>
            <a:off x="7814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7" name="Oval 546"/>
          <p:cNvSpPr/>
          <p:nvPr userDrawn="1"/>
        </p:nvSpPr>
        <p:spPr>
          <a:xfrm>
            <a:off x="80777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8" name="Oval 547"/>
          <p:cNvSpPr/>
          <p:nvPr userDrawn="1"/>
        </p:nvSpPr>
        <p:spPr>
          <a:xfrm>
            <a:off x="95619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9" name="Oval 548"/>
          <p:cNvSpPr/>
          <p:nvPr userDrawn="1"/>
        </p:nvSpPr>
        <p:spPr>
          <a:xfrm>
            <a:off x="122279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0" name="Oval 549"/>
          <p:cNvSpPr/>
          <p:nvPr userDrawn="1"/>
        </p:nvSpPr>
        <p:spPr>
          <a:xfrm>
            <a:off x="1485705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1" name="Oval 550"/>
          <p:cNvSpPr/>
          <p:nvPr userDrawn="1"/>
        </p:nvSpPr>
        <p:spPr>
          <a:xfrm>
            <a:off x="17469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2" name="Oval 551"/>
          <p:cNvSpPr/>
          <p:nvPr userDrawn="1"/>
        </p:nvSpPr>
        <p:spPr>
          <a:xfrm>
            <a:off x="200985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3" name="Oval 552"/>
          <p:cNvSpPr/>
          <p:nvPr userDrawn="1"/>
        </p:nvSpPr>
        <p:spPr>
          <a:xfrm>
            <a:off x="227411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4" name="Oval 553"/>
          <p:cNvSpPr/>
          <p:nvPr userDrawn="1"/>
        </p:nvSpPr>
        <p:spPr>
          <a:xfrm>
            <a:off x="254070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5" name="Oval 554"/>
          <p:cNvSpPr/>
          <p:nvPr userDrawn="1"/>
        </p:nvSpPr>
        <p:spPr>
          <a:xfrm>
            <a:off x="2803617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6" name="Oval 555"/>
          <p:cNvSpPr/>
          <p:nvPr userDrawn="1"/>
        </p:nvSpPr>
        <p:spPr>
          <a:xfrm>
            <a:off x="305900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7" name="Oval 556"/>
          <p:cNvSpPr/>
          <p:nvPr userDrawn="1"/>
        </p:nvSpPr>
        <p:spPr>
          <a:xfrm>
            <a:off x="333196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8" name="Oval 557"/>
          <p:cNvSpPr/>
          <p:nvPr userDrawn="1"/>
        </p:nvSpPr>
        <p:spPr>
          <a:xfrm>
            <a:off x="359455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9" name="Oval 558"/>
          <p:cNvSpPr/>
          <p:nvPr userDrawn="1"/>
        </p:nvSpPr>
        <p:spPr>
          <a:xfrm>
            <a:off x="385109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0" name="Oval 559"/>
          <p:cNvSpPr/>
          <p:nvPr userDrawn="1"/>
        </p:nvSpPr>
        <p:spPr>
          <a:xfrm>
            <a:off x="4119033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1" name="Oval 560"/>
          <p:cNvSpPr/>
          <p:nvPr userDrawn="1"/>
        </p:nvSpPr>
        <p:spPr>
          <a:xfrm>
            <a:off x="438027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2" name="Oval 561"/>
          <p:cNvSpPr/>
          <p:nvPr userDrawn="1"/>
        </p:nvSpPr>
        <p:spPr>
          <a:xfrm>
            <a:off x="464318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3" name="Oval 562"/>
          <p:cNvSpPr/>
          <p:nvPr userDrawn="1"/>
        </p:nvSpPr>
        <p:spPr>
          <a:xfrm>
            <a:off x="490241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4" name="Oval 563"/>
          <p:cNvSpPr/>
          <p:nvPr userDrawn="1"/>
        </p:nvSpPr>
        <p:spPr>
          <a:xfrm>
            <a:off x="518408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5" name="Oval 564"/>
          <p:cNvSpPr/>
          <p:nvPr userDrawn="1"/>
        </p:nvSpPr>
        <p:spPr>
          <a:xfrm>
            <a:off x="5441968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6" name="Oval 565"/>
          <p:cNvSpPr/>
          <p:nvPr userDrawn="1"/>
        </p:nvSpPr>
        <p:spPr>
          <a:xfrm>
            <a:off x="5703208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7" name="Oval 566"/>
          <p:cNvSpPr/>
          <p:nvPr userDrawn="1"/>
        </p:nvSpPr>
        <p:spPr>
          <a:xfrm>
            <a:off x="597114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8" name="Oval 567"/>
          <p:cNvSpPr/>
          <p:nvPr userDrawn="1"/>
        </p:nvSpPr>
        <p:spPr>
          <a:xfrm>
            <a:off x="6235680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9" name="Oval 568"/>
          <p:cNvSpPr/>
          <p:nvPr userDrawn="1"/>
        </p:nvSpPr>
        <p:spPr>
          <a:xfrm>
            <a:off x="649692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0" name="Oval 569"/>
          <p:cNvSpPr/>
          <p:nvPr userDrawn="1"/>
        </p:nvSpPr>
        <p:spPr>
          <a:xfrm>
            <a:off x="6759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1" name="Oval 570"/>
          <p:cNvSpPr/>
          <p:nvPr userDrawn="1"/>
        </p:nvSpPr>
        <p:spPr>
          <a:xfrm>
            <a:off x="701906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2" name="Oval 571"/>
          <p:cNvSpPr/>
          <p:nvPr userDrawn="1"/>
        </p:nvSpPr>
        <p:spPr>
          <a:xfrm>
            <a:off x="729068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3" name="Oval 572"/>
          <p:cNvSpPr/>
          <p:nvPr userDrawn="1"/>
        </p:nvSpPr>
        <p:spPr>
          <a:xfrm>
            <a:off x="7553592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4" name="Oval 573"/>
          <p:cNvSpPr/>
          <p:nvPr userDrawn="1"/>
        </p:nvSpPr>
        <p:spPr>
          <a:xfrm>
            <a:off x="7814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5" name="Oval 574"/>
          <p:cNvSpPr/>
          <p:nvPr userDrawn="1"/>
        </p:nvSpPr>
        <p:spPr>
          <a:xfrm>
            <a:off x="80777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6" name="Oval 575"/>
          <p:cNvSpPr/>
          <p:nvPr userDrawn="1"/>
        </p:nvSpPr>
        <p:spPr>
          <a:xfrm>
            <a:off x="95619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7" name="Oval 576"/>
          <p:cNvSpPr/>
          <p:nvPr userDrawn="1"/>
        </p:nvSpPr>
        <p:spPr>
          <a:xfrm>
            <a:off x="122279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8" name="Oval 577"/>
          <p:cNvSpPr/>
          <p:nvPr userDrawn="1"/>
        </p:nvSpPr>
        <p:spPr>
          <a:xfrm>
            <a:off x="1485705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9" name="Oval 578"/>
          <p:cNvSpPr/>
          <p:nvPr userDrawn="1"/>
        </p:nvSpPr>
        <p:spPr>
          <a:xfrm>
            <a:off x="17469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0" name="Oval 579"/>
          <p:cNvSpPr/>
          <p:nvPr userDrawn="1"/>
        </p:nvSpPr>
        <p:spPr>
          <a:xfrm>
            <a:off x="200985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1" name="Oval 580"/>
          <p:cNvSpPr/>
          <p:nvPr userDrawn="1"/>
        </p:nvSpPr>
        <p:spPr>
          <a:xfrm>
            <a:off x="227411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2" name="Oval 581"/>
          <p:cNvSpPr/>
          <p:nvPr userDrawn="1"/>
        </p:nvSpPr>
        <p:spPr>
          <a:xfrm>
            <a:off x="254070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3" name="Oval 582"/>
          <p:cNvSpPr/>
          <p:nvPr userDrawn="1"/>
        </p:nvSpPr>
        <p:spPr>
          <a:xfrm>
            <a:off x="2803617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4" name="Oval 583"/>
          <p:cNvSpPr/>
          <p:nvPr userDrawn="1"/>
        </p:nvSpPr>
        <p:spPr>
          <a:xfrm>
            <a:off x="305900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5" name="Oval 584"/>
          <p:cNvSpPr/>
          <p:nvPr userDrawn="1"/>
        </p:nvSpPr>
        <p:spPr>
          <a:xfrm>
            <a:off x="333196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6" name="Oval 585"/>
          <p:cNvSpPr/>
          <p:nvPr userDrawn="1"/>
        </p:nvSpPr>
        <p:spPr>
          <a:xfrm>
            <a:off x="359455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7" name="Oval 586"/>
          <p:cNvSpPr/>
          <p:nvPr userDrawn="1"/>
        </p:nvSpPr>
        <p:spPr>
          <a:xfrm>
            <a:off x="385109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8" name="Oval 587"/>
          <p:cNvSpPr/>
          <p:nvPr userDrawn="1"/>
        </p:nvSpPr>
        <p:spPr>
          <a:xfrm>
            <a:off x="4119033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9" name="Oval 588"/>
          <p:cNvSpPr/>
          <p:nvPr userDrawn="1"/>
        </p:nvSpPr>
        <p:spPr>
          <a:xfrm>
            <a:off x="438027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0" name="Oval 589"/>
          <p:cNvSpPr/>
          <p:nvPr userDrawn="1"/>
        </p:nvSpPr>
        <p:spPr>
          <a:xfrm>
            <a:off x="464318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1" name="Oval 590"/>
          <p:cNvSpPr/>
          <p:nvPr userDrawn="1"/>
        </p:nvSpPr>
        <p:spPr>
          <a:xfrm>
            <a:off x="490241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2" name="Oval 591"/>
          <p:cNvSpPr/>
          <p:nvPr userDrawn="1"/>
        </p:nvSpPr>
        <p:spPr>
          <a:xfrm>
            <a:off x="518408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3" name="Oval 592"/>
          <p:cNvSpPr/>
          <p:nvPr userDrawn="1"/>
        </p:nvSpPr>
        <p:spPr>
          <a:xfrm>
            <a:off x="5441968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4" name="Oval 593"/>
          <p:cNvSpPr/>
          <p:nvPr userDrawn="1"/>
        </p:nvSpPr>
        <p:spPr>
          <a:xfrm>
            <a:off x="5703208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5" name="Oval 594"/>
          <p:cNvSpPr/>
          <p:nvPr userDrawn="1"/>
        </p:nvSpPr>
        <p:spPr>
          <a:xfrm>
            <a:off x="597114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6" name="Oval 595"/>
          <p:cNvSpPr/>
          <p:nvPr userDrawn="1"/>
        </p:nvSpPr>
        <p:spPr>
          <a:xfrm>
            <a:off x="6235680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7" name="Oval 596"/>
          <p:cNvSpPr/>
          <p:nvPr userDrawn="1"/>
        </p:nvSpPr>
        <p:spPr>
          <a:xfrm>
            <a:off x="649692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8" name="Oval 597"/>
          <p:cNvSpPr/>
          <p:nvPr userDrawn="1"/>
        </p:nvSpPr>
        <p:spPr>
          <a:xfrm>
            <a:off x="6759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9" name="Oval 598"/>
          <p:cNvSpPr/>
          <p:nvPr userDrawn="1"/>
        </p:nvSpPr>
        <p:spPr>
          <a:xfrm>
            <a:off x="701906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0" name="Oval 599"/>
          <p:cNvSpPr/>
          <p:nvPr userDrawn="1"/>
        </p:nvSpPr>
        <p:spPr>
          <a:xfrm>
            <a:off x="729068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1" name="Oval 600"/>
          <p:cNvSpPr/>
          <p:nvPr userDrawn="1"/>
        </p:nvSpPr>
        <p:spPr>
          <a:xfrm>
            <a:off x="7553592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2" name="Oval 601"/>
          <p:cNvSpPr/>
          <p:nvPr userDrawn="1"/>
        </p:nvSpPr>
        <p:spPr>
          <a:xfrm>
            <a:off x="7814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3" name="Oval 602"/>
          <p:cNvSpPr/>
          <p:nvPr userDrawn="1"/>
        </p:nvSpPr>
        <p:spPr>
          <a:xfrm>
            <a:off x="80777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4" name="Oval 603"/>
          <p:cNvSpPr/>
          <p:nvPr userDrawn="1"/>
        </p:nvSpPr>
        <p:spPr>
          <a:xfrm>
            <a:off x="95619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5" name="Oval 604"/>
          <p:cNvSpPr/>
          <p:nvPr userDrawn="1"/>
        </p:nvSpPr>
        <p:spPr>
          <a:xfrm>
            <a:off x="122279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6" name="Oval 605"/>
          <p:cNvSpPr/>
          <p:nvPr userDrawn="1"/>
        </p:nvSpPr>
        <p:spPr>
          <a:xfrm>
            <a:off x="1485705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7" name="Oval 606"/>
          <p:cNvSpPr/>
          <p:nvPr userDrawn="1"/>
        </p:nvSpPr>
        <p:spPr>
          <a:xfrm>
            <a:off x="17469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8" name="Oval 607"/>
          <p:cNvSpPr/>
          <p:nvPr userDrawn="1"/>
        </p:nvSpPr>
        <p:spPr>
          <a:xfrm>
            <a:off x="200985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9" name="Oval 608"/>
          <p:cNvSpPr/>
          <p:nvPr userDrawn="1"/>
        </p:nvSpPr>
        <p:spPr>
          <a:xfrm>
            <a:off x="227411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0" name="Oval 609"/>
          <p:cNvSpPr/>
          <p:nvPr userDrawn="1"/>
        </p:nvSpPr>
        <p:spPr>
          <a:xfrm>
            <a:off x="254070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1" name="Oval 610"/>
          <p:cNvSpPr/>
          <p:nvPr userDrawn="1"/>
        </p:nvSpPr>
        <p:spPr>
          <a:xfrm>
            <a:off x="2803617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2" name="Oval 611"/>
          <p:cNvSpPr/>
          <p:nvPr userDrawn="1"/>
        </p:nvSpPr>
        <p:spPr>
          <a:xfrm>
            <a:off x="305900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3" name="Oval 612"/>
          <p:cNvSpPr/>
          <p:nvPr userDrawn="1"/>
        </p:nvSpPr>
        <p:spPr>
          <a:xfrm>
            <a:off x="333196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4" name="Oval 613"/>
          <p:cNvSpPr/>
          <p:nvPr userDrawn="1"/>
        </p:nvSpPr>
        <p:spPr>
          <a:xfrm>
            <a:off x="359455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5" name="Oval 614"/>
          <p:cNvSpPr/>
          <p:nvPr userDrawn="1"/>
        </p:nvSpPr>
        <p:spPr>
          <a:xfrm>
            <a:off x="385109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6" name="Oval 615"/>
          <p:cNvSpPr/>
          <p:nvPr userDrawn="1"/>
        </p:nvSpPr>
        <p:spPr>
          <a:xfrm>
            <a:off x="4119033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7" name="Oval 616"/>
          <p:cNvSpPr/>
          <p:nvPr userDrawn="1"/>
        </p:nvSpPr>
        <p:spPr>
          <a:xfrm>
            <a:off x="438027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8" name="Oval 617"/>
          <p:cNvSpPr/>
          <p:nvPr userDrawn="1"/>
        </p:nvSpPr>
        <p:spPr>
          <a:xfrm>
            <a:off x="464318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9" name="Oval 618"/>
          <p:cNvSpPr/>
          <p:nvPr userDrawn="1"/>
        </p:nvSpPr>
        <p:spPr>
          <a:xfrm>
            <a:off x="490241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0" name="Oval 619"/>
          <p:cNvSpPr/>
          <p:nvPr userDrawn="1"/>
        </p:nvSpPr>
        <p:spPr>
          <a:xfrm>
            <a:off x="518408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1" name="Oval 620"/>
          <p:cNvSpPr/>
          <p:nvPr userDrawn="1"/>
        </p:nvSpPr>
        <p:spPr>
          <a:xfrm>
            <a:off x="5441968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2" name="Oval 621"/>
          <p:cNvSpPr/>
          <p:nvPr userDrawn="1"/>
        </p:nvSpPr>
        <p:spPr>
          <a:xfrm>
            <a:off x="5703208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3" name="Oval 622"/>
          <p:cNvSpPr/>
          <p:nvPr userDrawn="1"/>
        </p:nvSpPr>
        <p:spPr>
          <a:xfrm>
            <a:off x="597114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4" name="Oval 623"/>
          <p:cNvSpPr/>
          <p:nvPr userDrawn="1"/>
        </p:nvSpPr>
        <p:spPr>
          <a:xfrm>
            <a:off x="6235680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5" name="Oval 624"/>
          <p:cNvSpPr/>
          <p:nvPr userDrawn="1"/>
        </p:nvSpPr>
        <p:spPr>
          <a:xfrm>
            <a:off x="649692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6" name="Oval 625"/>
          <p:cNvSpPr/>
          <p:nvPr userDrawn="1"/>
        </p:nvSpPr>
        <p:spPr>
          <a:xfrm>
            <a:off x="6759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7" name="Oval 626"/>
          <p:cNvSpPr/>
          <p:nvPr userDrawn="1"/>
        </p:nvSpPr>
        <p:spPr>
          <a:xfrm>
            <a:off x="701906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8" name="Oval 627"/>
          <p:cNvSpPr/>
          <p:nvPr userDrawn="1"/>
        </p:nvSpPr>
        <p:spPr>
          <a:xfrm>
            <a:off x="729068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9" name="Oval 628"/>
          <p:cNvSpPr/>
          <p:nvPr userDrawn="1"/>
        </p:nvSpPr>
        <p:spPr>
          <a:xfrm>
            <a:off x="7553592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0" name="Oval 629"/>
          <p:cNvSpPr/>
          <p:nvPr userDrawn="1"/>
        </p:nvSpPr>
        <p:spPr>
          <a:xfrm>
            <a:off x="7814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1" name="Oval 630"/>
          <p:cNvSpPr/>
          <p:nvPr userDrawn="1"/>
        </p:nvSpPr>
        <p:spPr>
          <a:xfrm>
            <a:off x="80777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2" name="Oval 631"/>
          <p:cNvSpPr/>
          <p:nvPr userDrawn="1"/>
        </p:nvSpPr>
        <p:spPr>
          <a:xfrm>
            <a:off x="95619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3" name="Oval 632"/>
          <p:cNvSpPr/>
          <p:nvPr userDrawn="1"/>
        </p:nvSpPr>
        <p:spPr>
          <a:xfrm>
            <a:off x="122279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4" name="Oval 633"/>
          <p:cNvSpPr/>
          <p:nvPr userDrawn="1"/>
        </p:nvSpPr>
        <p:spPr>
          <a:xfrm>
            <a:off x="1485705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5" name="Oval 634"/>
          <p:cNvSpPr/>
          <p:nvPr userDrawn="1"/>
        </p:nvSpPr>
        <p:spPr>
          <a:xfrm>
            <a:off x="17469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6" name="Oval 635"/>
          <p:cNvSpPr/>
          <p:nvPr userDrawn="1"/>
        </p:nvSpPr>
        <p:spPr>
          <a:xfrm>
            <a:off x="200985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7" name="Oval 636"/>
          <p:cNvSpPr/>
          <p:nvPr userDrawn="1"/>
        </p:nvSpPr>
        <p:spPr>
          <a:xfrm>
            <a:off x="227411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8" name="Oval 637"/>
          <p:cNvSpPr/>
          <p:nvPr userDrawn="1"/>
        </p:nvSpPr>
        <p:spPr>
          <a:xfrm>
            <a:off x="254070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9" name="Oval 638"/>
          <p:cNvSpPr/>
          <p:nvPr userDrawn="1"/>
        </p:nvSpPr>
        <p:spPr>
          <a:xfrm>
            <a:off x="2803617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0" name="Oval 639"/>
          <p:cNvSpPr/>
          <p:nvPr userDrawn="1"/>
        </p:nvSpPr>
        <p:spPr>
          <a:xfrm>
            <a:off x="305900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1" name="Oval 640"/>
          <p:cNvSpPr/>
          <p:nvPr userDrawn="1"/>
        </p:nvSpPr>
        <p:spPr>
          <a:xfrm>
            <a:off x="333196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2" name="Oval 641"/>
          <p:cNvSpPr/>
          <p:nvPr userDrawn="1"/>
        </p:nvSpPr>
        <p:spPr>
          <a:xfrm>
            <a:off x="359455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3" name="Oval 642"/>
          <p:cNvSpPr/>
          <p:nvPr userDrawn="1"/>
        </p:nvSpPr>
        <p:spPr>
          <a:xfrm>
            <a:off x="385109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4" name="Oval 643"/>
          <p:cNvSpPr/>
          <p:nvPr userDrawn="1"/>
        </p:nvSpPr>
        <p:spPr>
          <a:xfrm>
            <a:off x="4119033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5" name="Oval 644"/>
          <p:cNvSpPr/>
          <p:nvPr userDrawn="1"/>
        </p:nvSpPr>
        <p:spPr>
          <a:xfrm>
            <a:off x="438027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6" name="Oval 645"/>
          <p:cNvSpPr/>
          <p:nvPr userDrawn="1"/>
        </p:nvSpPr>
        <p:spPr>
          <a:xfrm>
            <a:off x="464318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7" name="Oval 646"/>
          <p:cNvSpPr/>
          <p:nvPr userDrawn="1"/>
        </p:nvSpPr>
        <p:spPr>
          <a:xfrm>
            <a:off x="490241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8" name="Oval 647"/>
          <p:cNvSpPr/>
          <p:nvPr userDrawn="1"/>
        </p:nvSpPr>
        <p:spPr>
          <a:xfrm>
            <a:off x="518408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9" name="Oval 648"/>
          <p:cNvSpPr/>
          <p:nvPr userDrawn="1"/>
        </p:nvSpPr>
        <p:spPr>
          <a:xfrm>
            <a:off x="5441968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0" name="Oval 649"/>
          <p:cNvSpPr/>
          <p:nvPr userDrawn="1"/>
        </p:nvSpPr>
        <p:spPr>
          <a:xfrm>
            <a:off x="5703208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1" name="Oval 650"/>
          <p:cNvSpPr/>
          <p:nvPr userDrawn="1"/>
        </p:nvSpPr>
        <p:spPr>
          <a:xfrm>
            <a:off x="597114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2" name="Oval 651"/>
          <p:cNvSpPr/>
          <p:nvPr userDrawn="1"/>
        </p:nvSpPr>
        <p:spPr>
          <a:xfrm>
            <a:off x="6235680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3" name="Oval 652"/>
          <p:cNvSpPr/>
          <p:nvPr userDrawn="1"/>
        </p:nvSpPr>
        <p:spPr>
          <a:xfrm>
            <a:off x="649692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4" name="Oval 653"/>
          <p:cNvSpPr/>
          <p:nvPr userDrawn="1"/>
        </p:nvSpPr>
        <p:spPr>
          <a:xfrm>
            <a:off x="6759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5" name="Oval 654"/>
          <p:cNvSpPr/>
          <p:nvPr userDrawn="1"/>
        </p:nvSpPr>
        <p:spPr>
          <a:xfrm>
            <a:off x="701906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6" name="Oval 655"/>
          <p:cNvSpPr/>
          <p:nvPr userDrawn="1"/>
        </p:nvSpPr>
        <p:spPr>
          <a:xfrm>
            <a:off x="729068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7" name="Oval 656"/>
          <p:cNvSpPr/>
          <p:nvPr userDrawn="1"/>
        </p:nvSpPr>
        <p:spPr>
          <a:xfrm>
            <a:off x="7553592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8" name="Oval 657"/>
          <p:cNvSpPr/>
          <p:nvPr userDrawn="1"/>
        </p:nvSpPr>
        <p:spPr>
          <a:xfrm>
            <a:off x="7814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9" name="Oval 658"/>
          <p:cNvSpPr/>
          <p:nvPr userDrawn="1"/>
        </p:nvSpPr>
        <p:spPr>
          <a:xfrm>
            <a:off x="80777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0" name="Oval 659"/>
          <p:cNvSpPr/>
          <p:nvPr userDrawn="1"/>
        </p:nvSpPr>
        <p:spPr>
          <a:xfrm>
            <a:off x="95619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1" name="Oval 660"/>
          <p:cNvSpPr/>
          <p:nvPr userDrawn="1"/>
        </p:nvSpPr>
        <p:spPr>
          <a:xfrm>
            <a:off x="122279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2" name="Oval 661"/>
          <p:cNvSpPr/>
          <p:nvPr userDrawn="1"/>
        </p:nvSpPr>
        <p:spPr>
          <a:xfrm>
            <a:off x="1485705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3" name="Oval 662"/>
          <p:cNvSpPr/>
          <p:nvPr userDrawn="1"/>
        </p:nvSpPr>
        <p:spPr>
          <a:xfrm>
            <a:off x="17469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4" name="Oval 663"/>
          <p:cNvSpPr/>
          <p:nvPr userDrawn="1"/>
        </p:nvSpPr>
        <p:spPr>
          <a:xfrm>
            <a:off x="200985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5" name="Oval 664"/>
          <p:cNvSpPr/>
          <p:nvPr userDrawn="1"/>
        </p:nvSpPr>
        <p:spPr>
          <a:xfrm>
            <a:off x="227411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6" name="Oval 665"/>
          <p:cNvSpPr/>
          <p:nvPr userDrawn="1"/>
        </p:nvSpPr>
        <p:spPr>
          <a:xfrm>
            <a:off x="254070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7" name="Oval 666"/>
          <p:cNvSpPr/>
          <p:nvPr userDrawn="1"/>
        </p:nvSpPr>
        <p:spPr>
          <a:xfrm>
            <a:off x="2803617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8" name="Oval 667"/>
          <p:cNvSpPr/>
          <p:nvPr userDrawn="1"/>
        </p:nvSpPr>
        <p:spPr>
          <a:xfrm>
            <a:off x="305900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9" name="Oval 668"/>
          <p:cNvSpPr/>
          <p:nvPr userDrawn="1"/>
        </p:nvSpPr>
        <p:spPr>
          <a:xfrm>
            <a:off x="333196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0" name="Oval 669"/>
          <p:cNvSpPr/>
          <p:nvPr userDrawn="1"/>
        </p:nvSpPr>
        <p:spPr>
          <a:xfrm>
            <a:off x="359455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1" name="Oval 670"/>
          <p:cNvSpPr/>
          <p:nvPr userDrawn="1"/>
        </p:nvSpPr>
        <p:spPr>
          <a:xfrm>
            <a:off x="385109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2" name="Oval 671"/>
          <p:cNvSpPr/>
          <p:nvPr userDrawn="1"/>
        </p:nvSpPr>
        <p:spPr>
          <a:xfrm>
            <a:off x="4119033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3" name="Oval 672"/>
          <p:cNvSpPr/>
          <p:nvPr userDrawn="1"/>
        </p:nvSpPr>
        <p:spPr>
          <a:xfrm>
            <a:off x="438027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4" name="Oval 673"/>
          <p:cNvSpPr/>
          <p:nvPr userDrawn="1"/>
        </p:nvSpPr>
        <p:spPr>
          <a:xfrm>
            <a:off x="464318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5" name="Oval 674"/>
          <p:cNvSpPr/>
          <p:nvPr userDrawn="1"/>
        </p:nvSpPr>
        <p:spPr>
          <a:xfrm>
            <a:off x="490241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6" name="Oval 675"/>
          <p:cNvSpPr/>
          <p:nvPr userDrawn="1"/>
        </p:nvSpPr>
        <p:spPr>
          <a:xfrm>
            <a:off x="518408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7" name="Oval 676"/>
          <p:cNvSpPr/>
          <p:nvPr userDrawn="1"/>
        </p:nvSpPr>
        <p:spPr>
          <a:xfrm>
            <a:off x="5441968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8" name="Oval 677"/>
          <p:cNvSpPr/>
          <p:nvPr userDrawn="1"/>
        </p:nvSpPr>
        <p:spPr>
          <a:xfrm>
            <a:off x="5703208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9" name="Oval 678"/>
          <p:cNvSpPr/>
          <p:nvPr userDrawn="1"/>
        </p:nvSpPr>
        <p:spPr>
          <a:xfrm>
            <a:off x="597114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0" name="Oval 679"/>
          <p:cNvSpPr/>
          <p:nvPr userDrawn="1"/>
        </p:nvSpPr>
        <p:spPr>
          <a:xfrm>
            <a:off x="6235680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1" name="Oval 680"/>
          <p:cNvSpPr/>
          <p:nvPr userDrawn="1"/>
        </p:nvSpPr>
        <p:spPr>
          <a:xfrm>
            <a:off x="649692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2" name="Oval 681"/>
          <p:cNvSpPr/>
          <p:nvPr userDrawn="1"/>
        </p:nvSpPr>
        <p:spPr>
          <a:xfrm>
            <a:off x="6759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3" name="Oval 682"/>
          <p:cNvSpPr/>
          <p:nvPr userDrawn="1"/>
        </p:nvSpPr>
        <p:spPr>
          <a:xfrm>
            <a:off x="701906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4" name="Oval 683"/>
          <p:cNvSpPr/>
          <p:nvPr userDrawn="1"/>
        </p:nvSpPr>
        <p:spPr>
          <a:xfrm>
            <a:off x="729068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5" name="Oval 684"/>
          <p:cNvSpPr/>
          <p:nvPr userDrawn="1"/>
        </p:nvSpPr>
        <p:spPr>
          <a:xfrm>
            <a:off x="7553592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6" name="Oval 685"/>
          <p:cNvSpPr/>
          <p:nvPr userDrawn="1"/>
        </p:nvSpPr>
        <p:spPr>
          <a:xfrm>
            <a:off x="7814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7" name="Oval 686"/>
          <p:cNvSpPr/>
          <p:nvPr userDrawn="1"/>
        </p:nvSpPr>
        <p:spPr>
          <a:xfrm>
            <a:off x="80777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8" name="Oval 687"/>
          <p:cNvSpPr/>
          <p:nvPr userDrawn="1"/>
        </p:nvSpPr>
        <p:spPr>
          <a:xfrm>
            <a:off x="95619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9" name="Oval 688"/>
          <p:cNvSpPr/>
          <p:nvPr userDrawn="1"/>
        </p:nvSpPr>
        <p:spPr>
          <a:xfrm>
            <a:off x="122279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0" name="Oval 689"/>
          <p:cNvSpPr/>
          <p:nvPr userDrawn="1"/>
        </p:nvSpPr>
        <p:spPr>
          <a:xfrm>
            <a:off x="1485705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1" name="Oval 690"/>
          <p:cNvSpPr/>
          <p:nvPr userDrawn="1"/>
        </p:nvSpPr>
        <p:spPr>
          <a:xfrm>
            <a:off x="17469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2" name="Oval 691"/>
          <p:cNvSpPr/>
          <p:nvPr userDrawn="1"/>
        </p:nvSpPr>
        <p:spPr>
          <a:xfrm>
            <a:off x="200985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3" name="Oval 692"/>
          <p:cNvSpPr/>
          <p:nvPr userDrawn="1"/>
        </p:nvSpPr>
        <p:spPr>
          <a:xfrm>
            <a:off x="227411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4" name="Oval 693"/>
          <p:cNvSpPr/>
          <p:nvPr userDrawn="1"/>
        </p:nvSpPr>
        <p:spPr>
          <a:xfrm>
            <a:off x="254070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5" name="Oval 694"/>
          <p:cNvSpPr/>
          <p:nvPr userDrawn="1"/>
        </p:nvSpPr>
        <p:spPr>
          <a:xfrm>
            <a:off x="2803617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6" name="Oval 695"/>
          <p:cNvSpPr/>
          <p:nvPr userDrawn="1"/>
        </p:nvSpPr>
        <p:spPr>
          <a:xfrm>
            <a:off x="305900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7" name="Oval 696"/>
          <p:cNvSpPr/>
          <p:nvPr userDrawn="1"/>
        </p:nvSpPr>
        <p:spPr>
          <a:xfrm>
            <a:off x="333196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8" name="Oval 697"/>
          <p:cNvSpPr/>
          <p:nvPr userDrawn="1"/>
        </p:nvSpPr>
        <p:spPr>
          <a:xfrm>
            <a:off x="359455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9" name="Oval 698"/>
          <p:cNvSpPr/>
          <p:nvPr userDrawn="1"/>
        </p:nvSpPr>
        <p:spPr>
          <a:xfrm>
            <a:off x="385109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0" name="Oval 699"/>
          <p:cNvSpPr/>
          <p:nvPr userDrawn="1"/>
        </p:nvSpPr>
        <p:spPr>
          <a:xfrm>
            <a:off x="4119033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1" name="Oval 700"/>
          <p:cNvSpPr/>
          <p:nvPr userDrawn="1"/>
        </p:nvSpPr>
        <p:spPr>
          <a:xfrm>
            <a:off x="438027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2" name="Oval 701"/>
          <p:cNvSpPr/>
          <p:nvPr userDrawn="1"/>
        </p:nvSpPr>
        <p:spPr>
          <a:xfrm>
            <a:off x="464318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3" name="Oval 702"/>
          <p:cNvSpPr/>
          <p:nvPr userDrawn="1"/>
        </p:nvSpPr>
        <p:spPr>
          <a:xfrm>
            <a:off x="490241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4" name="Oval 703"/>
          <p:cNvSpPr/>
          <p:nvPr userDrawn="1"/>
        </p:nvSpPr>
        <p:spPr>
          <a:xfrm>
            <a:off x="518408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5" name="Oval 704"/>
          <p:cNvSpPr/>
          <p:nvPr userDrawn="1"/>
        </p:nvSpPr>
        <p:spPr>
          <a:xfrm>
            <a:off x="5441968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6" name="Oval 705"/>
          <p:cNvSpPr/>
          <p:nvPr userDrawn="1"/>
        </p:nvSpPr>
        <p:spPr>
          <a:xfrm>
            <a:off x="5703208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7" name="Oval 706"/>
          <p:cNvSpPr/>
          <p:nvPr userDrawn="1"/>
        </p:nvSpPr>
        <p:spPr>
          <a:xfrm>
            <a:off x="597114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8" name="Oval 707"/>
          <p:cNvSpPr/>
          <p:nvPr userDrawn="1"/>
        </p:nvSpPr>
        <p:spPr>
          <a:xfrm>
            <a:off x="6235680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9" name="Oval 708"/>
          <p:cNvSpPr/>
          <p:nvPr userDrawn="1"/>
        </p:nvSpPr>
        <p:spPr>
          <a:xfrm>
            <a:off x="649692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0" name="Oval 709"/>
          <p:cNvSpPr/>
          <p:nvPr userDrawn="1"/>
        </p:nvSpPr>
        <p:spPr>
          <a:xfrm>
            <a:off x="6759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1" name="Oval 710"/>
          <p:cNvSpPr/>
          <p:nvPr userDrawn="1"/>
        </p:nvSpPr>
        <p:spPr>
          <a:xfrm>
            <a:off x="701906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2" name="Oval 711"/>
          <p:cNvSpPr/>
          <p:nvPr userDrawn="1"/>
        </p:nvSpPr>
        <p:spPr>
          <a:xfrm>
            <a:off x="729068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3" name="Oval 712"/>
          <p:cNvSpPr/>
          <p:nvPr userDrawn="1"/>
        </p:nvSpPr>
        <p:spPr>
          <a:xfrm>
            <a:off x="7553592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4" name="Oval 713"/>
          <p:cNvSpPr/>
          <p:nvPr userDrawn="1"/>
        </p:nvSpPr>
        <p:spPr>
          <a:xfrm>
            <a:off x="7814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5" name="Oval 714"/>
          <p:cNvSpPr/>
          <p:nvPr userDrawn="1"/>
        </p:nvSpPr>
        <p:spPr>
          <a:xfrm>
            <a:off x="80777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6" name="Oval 715"/>
          <p:cNvSpPr/>
          <p:nvPr userDrawn="1"/>
        </p:nvSpPr>
        <p:spPr>
          <a:xfrm>
            <a:off x="95619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7" name="Oval 716"/>
          <p:cNvSpPr/>
          <p:nvPr userDrawn="1"/>
        </p:nvSpPr>
        <p:spPr>
          <a:xfrm>
            <a:off x="122279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8" name="Oval 717"/>
          <p:cNvSpPr/>
          <p:nvPr userDrawn="1"/>
        </p:nvSpPr>
        <p:spPr>
          <a:xfrm>
            <a:off x="1485705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9" name="Oval 718"/>
          <p:cNvSpPr/>
          <p:nvPr userDrawn="1"/>
        </p:nvSpPr>
        <p:spPr>
          <a:xfrm>
            <a:off x="174694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0" name="Oval 719"/>
          <p:cNvSpPr/>
          <p:nvPr userDrawn="1"/>
        </p:nvSpPr>
        <p:spPr>
          <a:xfrm>
            <a:off x="200985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1" name="Oval 720"/>
          <p:cNvSpPr/>
          <p:nvPr userDrawn="1"/>
        </p:nvSpPr>
        <p:spPr>
          <a:xfrm>
            <a:off x="227411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2" name="Oval 721"/>
          <p:cNvSpPr/>
          <p:nvPr userDrawn="1"/>
        </p:nvSpPr>
        <p:spPr>
          <a:xfrm>
            <a:off x="254070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3" name="Oval 722"/>
          <p:cNvSpPr/>
          <p:nvPr userDrawn="1"/>
        </p:nvSpPr>
        <p:spPr>
          <a:xfrm>
            <a:off x="2803617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4" name="Oval 723"/>
          <p:cNvSpPr/>
          <p:nvPr userDrawn="1"/>
        </p:nvSpPr>
        <p:spPr>
          <a:xfrm>
            <a:off x="305900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5" name="Oval 724"/>
          <p:cNvSpPr/>
          <p:nvPr userDrawn="1"/>
        </p:nvSpPr>
        <p:spPr>
          <a:xfrm>
            <a:off x="333196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6" name="Oval 725"/>
          <p:cNvSpPr/>
          <p:nvPr userDrawn="1"/>
        </p:nvSpPr>
        <p:spPr>
          <a:xfrm>
            <a:off x="359455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7" name="Oval 726"/>
          <p:cNvSpPr/>
          <p:nvPr userDrawn="1"/>
        </p:nvSpPr>
        <p:spPr>
          <a:xfrm>
            <a:off x="385109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8" name="Oval 727"/>
          <p:cNvSpPr/>
          <p:nvPr userDrawn="1"/>
        </p:nvSpPr>
        <p:spPr>
          <a:xfrm>
            <a:off x="4119033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9" name="Oval 728"/>
          <p:cNvSpPr/>
          <p:nvPr userDrawn="1"/>
        </p:nvSpPr>
        <p:spPr>
          <a:xfrm>
            <a:off x="438027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0" name="Oval 729"/>
          <p:cNvSpPr/>
          <p:nvPr userDrawn="1"/>
        </p:nvSpPr>
        <p:spPr>
          <a:xfrm>
            <a:off x="464318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1" name="Oval 730"/>
          <p:cNvSpPr/>
          <p:nvPr userDrawn="1"/>
        </p:nvSpPr>
        <p:spPr>
          <a:xfrm>
            <a:off x="490241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2" name="Oval 731"/>
          <p:cNvSpPr/>
          <p:nvPr userDrawn="1"/>
        </p:nvSpPr>
        <p:spPr>
          <a:xfrm>
            <a:off x="518408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3" name="Oval 732"/>
          <p:cNvSpPr/>
          <p:nvPr userDrawn="1"/>
        </p:nvSpPr>
        <p:spPr>
          <a:xfrm>
            <a:off x="5441968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4" name="Oval 733"/>
          <p:cNvSpPr/>
          <p:nvPr userDrawn="1"/>
        </p:nvSpPr>
        <p:spPr>
          <a:xfrm>
            <a:off x="5703208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5" name="Oval 734"/>
          <p:cNvSpPr/>
          <p:nvPr userDrawn="1"/>
        </p:nvSpPr>
        <p:spPr>
          <a:xfrm>
            <a:off x="597114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6" name="Oval 735"/>
          <p:cNvSpPr/>
          <p:nvPr userDrawn="1"/>
        </p:nvSpPr>
        <p:spPr>
          <a:xfrm>
            <a:off x="6235680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7" name="Oval 736"/>
          <p:cNvSpPr/>
          <p:nvPr userDrawn="1"/>
        </p:nvSpPr>
        <p:spPr>
          <a:xfrm>
            <a:off x="649692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8" name="Oval 737"/>
          <p:cNvSpPr/>
          <p:nvPr userDrawn="1"/>
        </p:nvSpPr>
        <p:spPr>
          <a:xfrm>
            <a:off x="6759832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9" name="Oval 738"/>
          <p:cNvSpPr/>
          <p:nvPr userDrawn="1"/>
        </p:nvSpPr>
        <p:spPr>
          <a:xfrm>
            <a:off x="701906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0" name="Oval 739"/>
          <p:cNvSpPr/>
          <p:nvPr userDrawn="1"/>
        </p:nvSpPr>
        <p:spPr>
          <a:xfrm>
            <a:off x="729068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1" name="Oval 740"/>
          <p:cNvSpPr/>
          <p:nvPr userDrawn="1"/>
        </p:nvSpPr>
        <p:spPr>
          <a:xfrm>
            <a:off x="7553592" y="246375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42" name="Oval 741"/>
          <p:cNvSpPr/>
          <p:nvPr userDrawn="1"/>
        </p:nvSpPr>
        <p:spPr>
          <a:xfrm>
            <a:off x="7814832" y="24593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3" name="Oval 742"/>
          <p:cNvSpPr/>
          <p:nvPr userDrawn="1"/>
        </p:nvSpPr>
        <p:spPr>
          <a:xfrm>
            <a:off x="8077745" y="245937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6" name="Oval 745"/>
          <p:cNvSpPr/>
          <p:nvPr userDrawn="1"/>
        </p:nvSpPr>
        <p:spPr>
          <a:xfrm>
            <a:off x="833898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7" name="Oval 746"/>
          <p:cNvSpPr/>
          <p:nvPr userDrawn="1"/>
        </p:nvSpPr>
        <p:spPr>
          <a:xfrm>
            <a:off x="833898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8" name="Oval 747"/>
          <p:cNvSpPr/>
          <p:nvPr userDrawn="1"/>
        </p:nvSpPr>
        <p:spPr>
          <a:xfrm>
            <a:off x="833898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9" name="Oval 748"/>
          <p:cNvSpPr/>
          <p:nvPr userDrawn="1"/>
        </p:nvSpPr>
        <p:spPr>
          <a:xfrm>
            <a:off x="833898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0" name="Oval 749"/>
          <p:cNvSpPr/>
          <p:nvPr userDrawn="1"/>
        </p:nvSpPr>
        <p:spPr>
          <a:xfrm>
            <a:off x="833898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1" name="Oval 750"/>
          <p:cNvSpPr/>
          <p:nvPr userDrawn="1"/>
        </p:nvSpPr>
        <p:spPr>
          <a:xfrm>
            <a:off x="833898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2" name="Oval 751"/>
          <p:cNvSpPr/>
          <p:nvPr userDrawn="1"/>
        </p:nvSpPr>
        <p:spPr>
          <a:xfrm>
            <a:off x="833898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3" name="Oval 752"/>
          <p:cNvSpPr/>
          <p:nvPr userDrawn="1"/>
        </p:nvSpPr>
        <p:spPr>
          <a:xfrm>
            <a:off x="833898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4" name="Oval 753"/>
          <p:cNvSpPr/>
          <p:nvPr userDrawn="1"/>
        </p:nvSpPr>
        <p:spPr>
          <a:xfrm>
            <a:off x="8338985" y="245937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5" name="Oval 754"/>
          <p:cNvSpPr/>
          <p:nvPr userDrawn="1"/>
        </p:nvSpPr>
        <p:spPr>
          <a:xfrm>
            <a:off x="696397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6" name="Oval 755"/>
          <p:cNvSpPr/>
          <p:nvPr userDrawn="1"/>
        </p:nvSpPr>
        <p:spPr>
          <a:xfrm>
            <a:off x="696397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7" name="Oval 756"/>
          <p:cNvSpPr/>
          <p:nvPr userDrawn="1"/>
        </p:nvSpPr>
        <p:spPr>
          <a:xfrm>
            <a:off x="696397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8" name="Oval 757"/>
          <p:cNvSpPr/>
          <p:nvPr userDrawn="1"/>
        </p:nvSpPr>
        <p:spPr>
          <a:xfrm>
            <a:off x="696397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9" name="Oval 758"/>
          <p:cNvSpPr/>
          <p:nvPr userDrawn="1"/>
        </p:nvSpPr>
        <p:spPr>
          <a:xfrm>
            <a:off x="696397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0" name="Oval 759"/>
          <p:cNvSpPr/>
          <p:nvPr userDrawn="1"/>
        </p:nvSpPr>
        <p:spPr>
          <a:xfrm>
            <a:off x="696397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1" name="Oval 760"/>
          <p:cNvSpPr/>
          <p:nvPr userDrawn="1"/>
        </p:nvSpPr>
        <p:spPr>
          <a:xfrm>
            <a:off x="696397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2" name="Oval 761"/>
          <p:cNvSpPr/>
          <p:nvPr userDrawn="1"/>
        </p:nvSpPr>
        <p:spPr>
          <a:xfrm>
            <a:off x="696397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3" name="Oval 762"/>
          <p:cNvSpPr/>
          <p:nvPr userDrawn="1"/>
        </p:nvSpPr>
        <p:spPr>
          <a:xfrm>
            <a:off x="696397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481" y="3435847"/>
            <a:ext cx="7358264" cy="91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44" name="Straight Connector 743"/>
          <p:cNvCxnSpPr/>
          <p:nvPr userDrawn="1"/>
        </p:nvCxnSpPr>
        <p:spPr>
          <a:xfrm>
            <a:off x="696396" y="4816090"/>
            <a:ext cx="775058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5" name="Picture 2" descr="\\deon\users\deon\Documents\Jobber_DEON\Cinevation\10126_Cinevation\Bilder\logo_liggende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4581681"/>
            <a:ext cx="1532050" cy="180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Cinevator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0" y="1275608"/>
            <a:ext cx="7513176" cy="3147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269828" y="394216"/>
            <a:ext cx="1307324" cy="233318"/>
            <a:chOff x="2051050" y="3579813"/>
            <a:chExt cx="3362325" cy="600075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051050" y="3579813"/>
              <a:ext cx="3362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51050" y="3611563"/>
              <a:ext cx="501650" cy="568325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641600" y="3814763"/>
              <a:ext cx="69850" cy="365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816225" y="3808413"/>
              <a:ext cx="304800" cy="371475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84525" y="3802063"/>
              <a:ext cx="330200" cy="377825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530600" y="3808413"/>
              <a:ext cx="352425" cy="371475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905250" y="3802063"/>
              <a:ext cx="314325" cy="377825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232275" y="3732213"/>
              <a:ext cx="269875" cy="4476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03750" y="3865563"/>
              <a:ext cx="244475" cy="250825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978400" y="3808413"/>
              <a:ext cx="266700" cy="371475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5318125" y="3675063"/>
              <a:ext cx="34925" cy="25400"/>
            </a:xfrm>
            <a:custGeom>
              <a:avLst/>
              <a:gdLst>
                <a:gd name="T0" fmla="*/ 12 w 22"/>
                <a:gd name="T1" fmla="*/ 16 h 16"/>
                <a:gd name="T2" fmla="*/ 12 w 22"/>
                <a:gd name="T3" fmla="*/ 16 h 16"/>
                <a:gd name="T4" fmla="*/ 18 w 22"/>
                <a:gd name="T5" fmla="*/ 14 h 16"/>
                <a:gd name="T6" fmla="*/ 22 w 22"/>
                <a:gd name="T7" fmla="*/ 12 h 16"/>
                <a:gd name="T8" fmla="*/ 22 w 22"/>
                <a:gd name="T9" fmla="*/ 8 h 16"/>
                <a:gd name="T10" fmla="*/ 22 w 22"/>
                <a:gd name="T11" fmla="*/ 8 h 16"/>
                <a:gd name="T12" fmla="*/ 22 w 22"/>
                <a:gd name="T13" fmla="*/ 4 h 16"/>
                <a:gd name="T14" fmla="*/ 20 w 22"/>
                <a:gd name="T15" fmla="*/ 2 h 16"/>
                <a:gd name="T16" fmla="*/ 12 w 22"/>
                <a:gd name="T17" fmla="*/ 0 h 16"/>
                <a:gd name="T18" fmla="*/ 0 w 22"/>
                <a:gd name="T19" fmla="*/ 0 h 16"/>
                <a:gd name="T20" fmla="*/ 0 w 22"/>
                <a:gd name="T21" fmla="*/ 16 h 16"/>
                <a:gd name="T22" fmla="*/ 12 w 22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305425" y="3665538"/>
              <a:ext cx="66675" cy="79375"/>
            </a:xfrm>
            <a:custGeom>
              <a:avLst/>
              <a:gdLst>
                <a:gd name="T0" fmla="*/ 0 w 42"/>
                <a:gd name="T1" fmla="*/ 0 h 50"/>
                <a:gd name="T2" fmla="*/ 22 w 42"/>
                <a:gd name="T3" fmla="*/ 0 h 50"/>
                <a:gd name="T4" fmla="*/ 22 w 42"/>
                <a:gd name="T5" fmla="*/ 0 h 50"/>
                <a:gd name="T6" fmla="*/ 30 w 42"/>
                <a:gd name="T7" fmla="*/ 0 h 50"/>
                <a:gd name="T8" fmla="*/ 34 w 42"/>
                <a:gd name="T9" fmla="*/ 4 h 50"/>
                <a:gd name="T10" fmla="*/ 38 w 42"/>
                <a:gd name="T11" fmla="*/ 8 h 50"/>
                <a:gd name="T12" fmla="*/ 38 w 42"/>
                <a:gd name="T13" fmla="*/ 12 h 50"/>
                <a:gd name="T14" fmla="*/ 38 w 42"/>
                <a:gd name="T15" fmla="*/ 12 h 50"/>
                <a:gd name="T16" fmla="*/ 38 w 42"/>
                <a:gd name="T17" fmla="*/ 18 h 50"/>
                <a:gd name="T18" fmla="*/ 34 w 42"/>
                <a:gd name="T19" fmla="*/ 22 h 50"/>
                <a:gd name="T20" fmla="*/ 30 w 42"/>
                <a:gd name="T21" fmla="*/ 26 h 50"/>
                <a:gd name="T22" fmla="*/ 24 w 42"/>
                <a:gd name="T23" fmla="*/ 28 h 50"/>
                <a:gd name="T24" fmla="*/ 24 w 42"/>
                <a:gd name="T25" fmla="*/ 28 h 50"/>
                <a:gd name="T26" fmla="*/ 24 w 42"/>
                <a:gd name="T27" fmla="*/ 28 h 50"/>
                <a:gd name="T28" fmla="*/ 30 w 42"/>
                <a:gd name="T29" fmla="*/ 32 h 50"/>
                <a:gd name="T30" fmla="*/ 36 w 42"/>
                <a:gd name="T31" fmla="*/ 40 h 50"/>
                <a:gd name="T32" fmla="*/ 42 w 42"/>
                <a:gd name="T33" fmla="*/ 50 h 50"/>
                <a:gd name="T34" fmla="*/ 32 w 42"/>
                <a:gd name="T35" fmla="*/ 50 h 50"/>
                <a:gd name="T36" fmla="*/ 28 w 42"/>
                <a:gd name="T37" fmla="*/ 42 h 50"/>
                <a:gd name="T38" fmla="*/ 28 w 42"/>
                <a:gd name="T39" fmla="*/ 42 h 50"/>
                <a:gd name="T40" fmla="*/ 20 w 42"/>
                <a:gd name="T41" fmla="*/ 32 h 50"/>
                <a:gd name="T42" fmla="*/ 16 w 42"/>
                <a:gd name="T43" fmla="*/ 30 h 50"/>
                <a:gd name="T44" fmla="*/ 12 w 42"/>
                <a:gd name="T45" fmla="*/ 28 h 50"/>
                <a:gd name="T46" fmla="*/ 8 w 42"/>
                <a:gd name="T47" fmla="*/ 28 h 50"/>
                <a:gd name="T48" fmla="*/ 8 w 42"/>
                <a:gd name="T49" fmla="*/ 50 h 50"/>
                <a:gd name="T50" fmla="*/ 0 w 42"/>
                <a:gd name="T51" fmla="*/ 50 h 50"/>
                <a:gd name="T52" fmla="*/ 0 w 42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40"/>
                  </a:lnTo>
                  <a:lnTo>
                    <a:pt x="42" y="50"/>
                  </a:lnTo>
                  <a:lnTo>
                    <a:pt x="3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273675" y="364013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40 w 80"/>
                <a:gd name="T3" fmla="*/ 0 h 80"/>
                <a:gd name="T4" fmla="*/ 32 w 80"/>
                <a:gd name="T5" fmla="*/ 2 h 80"/>
                <a:gd name="T6" fmla="*/ 24 w 80"/>
                <a:gd name="T7" fmla="*/ 4 h 80"/>
                <a:gd name="T8" fmla="*/ 18 w 80"/>
                <a:gd name="T9" fmla="*/ 8 h 80"/>
                <a:gd name="T10" fmla="*/ 12 w 80"/>
                <a:gd name="T11" fmla="*/ 12 h 80"/>
                <a:gd name="T12" fmla="*/ 8 w 80"/>
                <a:gd name="T13" fmla="*/ 18 h 80"/>
                <a:gd name="T14" fmla="*/ 4 w 80"/>
                <a:gd name="T15" fmla="*/ 24 h 80"/>
                <a:gd name="T16" fmla="*/ 2 w 80"/>
                <a:gd name="T17" fmla="*/ 32 h 80"/>
                <a:gd name="T18" fmla="*/ 0 w 80"/>
                <a:gd name="T19" fmla="*/ 40 h 80"/>
                <a:gd name="T20" fmla="*/ 0 w 80"/>
                <a:gd name="T21" fmla="*/ 40 h 80"/>
                <a:gd name="T22" fmla="*/ 2 w 80"/>
                <a:gd name="T23" fmla="*/ 48 h 80"/>
                <a:gd name="T24" fmla="*/ 4 w 80"/>
                <a:gd name="T25" fmla="*/ 56 h 80"/>
                <a:gd name="T26" fmla="*/ 8 w 80"/>
                <a:gd name="T27" fmla="*/ 62 h 80"/>
                <a:gd name="T28" fmla="*/ 12 w 80"/>
                <a:gd name="T29" fmla="*/ 68 h 80"/>
                <a:gd name="T30" fmla="*/ 18 w 80"/>
                <a:gd name="T31" fmla="*/ 72 h 80"/>
                <a:gd name="T32" fmla="*/ 24 w 80"/>
                <a:gd name="T33" fmla="*/ 76 h 80"/>
                <a:gd name="T34" fmla="*/ 32 w 80"/>
                <a:gd name="T35" fmla="*/ 78 h 80"/>
                <a:gd name="T36" fmla="*/ 40 w 80"/>
                <a:gd name="T37" fmla="*/ 80 h 80"/>
                <a:gd name="T38" fmla="*/ 40 w 80"/>
                <a:gd name="T39" fmla="*/ 80 h 80"/>
                <a:gd name="T40" fmla="*/ 48 w 80"/>
                <a:gd name="T41" fmla="*/ 78 h 80"/>
                <a:gd name="T42" fmla="*/ 56 w 80"/>
                <a:gd name="T43" fmla="*/ 76 h 80"/>
                <a:gd name="T44" fmla="*/ 62 w 80"/>
                <a:gd name="T45" fmla="*/ 72 h 80"/>
                <a:gd name="T46" fmla="*/ 68 w 80"/>
                <a:gd name="T47" fmla="*/ 68 h 80"/>
                <a:gd name="T48" fmla="*/ 72 w 80"/>
                <a:gd name="T49" fmla="*/ 62 h 80"/>
                <a:gd name="T50" fmla="*/ 76 w 80"/>
                <a:gd name="T51" fmla="*/ 56 h 80"/>
                <a:gd name="T52" fmla="*/ 78 w 80"/>
                <a:gd name="T53" fmla="*/ 48 h 80"/>
                <a:gd name="T54" fmla="*/ 80 w 80"/>
                <a:gd name="T55" fmla="*/ 40 h 80"/>
                <a:gd name="T56" fmla="*/ 80 w 80"/>
                <a:gd name="T57" fmla="*/ 40 h 80"/>
                <a:gd name="T58" fmla="*/ 78 w 80"/>
                <a:gd name="T59" fmla="*/ 32 h 80"/>
                <a:gd name="T60" fmla="*/ 76 w 80"/>
                <a:gd name="T61" fmla="*/ 24 h 80"/>
                <a:gd name="T62" fmla="*/ 72 w 80"/>
                <a:gd name="T63" fmla="*/ 18 h 80"/>
                <a:gd name="T64" fmla="*/ 68 w 80"/>
                <a:gd name="T65" fmla="*/ 12 h 80"/>
                <a:gd name="T66" fmla="*/ 62 w 80"/>
                <a:gd name="T67" fmla="*/ 8 h 80"/>
                <a:gd name="T68" fmla="*/ 56 w 80"/>
                <a:gd name="T69" fmla="*/ 4 h 80"/>
                <a:gd name="T70" fmla="*/ 48 w 80"/>
                <a:gd name="T71" fmla="*/ 2 h 80"/>
                <a:gd name="T72" fmla="*/ 40 w 8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641600" y="3579813"/>
              <a:ext cx="6985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172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nevator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" name="Group 28"/>
          <p:cNvGrpSpPr/>
          <p:nvPr userDrawn="1"/>
        </p:nvGrpSpPr>
        <p:grpSpPr>
          <a:xfrm>
            <a:off x="7269828" y="394216"/>
            <a:ext cx="1307324" cy="233318"/>
            <a:chOff x="2051050" y="3579813"/>
            <a:chExt cx="3362325" cy="600075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051050" y="3579813"/>
              <a:ext cx="3362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51050" y="3611563"/>
              <a:ext cx="501650" cy="568325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641600" y="3814763"/>
              <a:ext cx="69850" cy="365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816225" y="3808413"/>
              <a:ext cx="304800" cy="371475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84525" y="3802063"/>
              <a:ext cx="330200" cy="377825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530600" y="3808413"/>
              <a:ext cx="352425" cy="371475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905250" y="3802063"/>
              <a:ext cx="314325" cy="377825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232275" y="3732213"/>
              <a:ext cx="269875" cy="4476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03750" y="3865563"/>
              <a:ext cx="244475" cy="250825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978400" y="3808413"/>
              <a:ext cx="266700" cy="371475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5318125" y="3675063"/>
              <a:ext cx="34925" cy="25400"/>
            </a:xfrm>
            <a:custGeom>
              <a:avLst/>
              <a:gdLst>
                <a:gd name="T0" fmla="*/ 12 w 22"/>
                <a:gd name="T1" fmla="*/ 16 h 16"/>
                <a:gd name="T2" fmla="*/ 12 w 22"/>
                <a:gd name="T3" fmla="*/ 16 h 16"/>
                <a:gd name="T4" fmla="*/ 18 w 22"/>
                <a:gd name="T5" fmla="*/ 14 h 16"/>
                <a:gd name="T6" fmla="*/ 22 w 22"/>
                <a:gd name="T7" fmla="*/ 12 h 16"/>
                <a:gd name="T8" fmla="*/ 22 w 22"/>
                <a:gd name="T9" fmla="*/ 8 h 16"/>
                <a:gd name="T10" fmla="*/ 22 w 22"/>
                <a:gd name="T11" fmla="*/ 8 h 16"/>
                <a:gd name="T12" fmla="*/ 22 w 22"/>
                <a:gd name="T13" fmla="*/ 4 h 16"/>
                <a:gd name="T14" fmla="*/ 20 w 22"/>
                <a:gd name="T15" fmla="*/ 2 h 16"/>
                <a:gd name="T16" fmla="*/ 12 w 22"/>
                <a:gd name="T17" fmla="*/ 0 h 16"/>
                <a:gd name="T18" fmla="*/ 0 w 22"/>
                <a:gd name="T19" fmla="*/ 0 h 16"/>
                <a:gd name="T20" fmla="*/ 0 w 22"/>
                <a:gd name="T21" fmla="*/ 16 h 16"/>
                <a:gd name="T22" fmla="*/ 12 w 22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305425" y="3665538"/>
              <a:ext cx="66675" cy="79375"/>
            </a:xfrm>
            <a:custGeom>
              <a:avLst/>
              <a:gdLst>
                <a:gd name="T0" fmla="*/ 0 w 42"/>
                <a:gd name="T1" fmla="*/ 0 h 50"/>
                <a:gd name="T2" fmla="*/ 22 w 42"/>
                <a:gd name="T3" fmla="*/ 0 h 50"/>
                <a:gd name="T4" fmla="*/ 22 w 42"/>
                <a:gd name="T5" fmla="*/ 0 h 50"/>
                <a:gd name="T6" fmla="*/ 30 w 42"/>
                <a:gd name="T7" fmla="*/ 0 h 50"/>
                <a:gd name="T8" fmla="*/ 34 w 42"/>
                <a:gd name="T9" fmla="*/ 4 h 50"/>
                <a:gd name="T10" fmla="*/ 38 w 42"/>
                <a:gd name="T11" fmla="*/ 8 h 50"/>
                <a:gd name="T12" fmla="*/ 38 w 42"/>
                <a:gd name="T13" fmla="*/ 12 h 50"/>
                <a:gd name="T14" fmla="*/ 38 w 42"/>
                <a:gd name="T15" fmla="*/ 12 h 50"/>
                <a:gd name="T16" fmla="*/ 38 w 42"/>
                <a:gd name="T17" fmla="*/ 18 h 50"/>
                <a:gd name="T18" fmla="*/ 34 w 42"/>
                <a:gd name="T19" fmla="*/ 22 h 50"/>
                <a:gd name="T20" fmla="*/ 30 w 42"/>
                <a:gd name="T21" fmla="*/ 26 h 50"/>
                <a:gd name="T22" fmla="*/ 24 w 42"/>
                <a:gd name="T23" fmla="*/ 28 h 50"/>
                <a:gd name="T24" fmla="*/ 24 w 42"/>
                <a:gd name="T25" fmla="*/ 28 h 50"/>
                <a:gd name="T26" fmla="*/ 24 w 42"/>
                <a:gd name="T27" fmla="*/ 28 h 50"/>
                <a:gd name="T28" fmla="*/ 30 w 42"/>
                <a:gd name="T29" fmla="*/ 32 h 50"/>
                <a:gd name="T30" fmla="*/ 36 w 42"/>
                <a:gd name="T31" fmla="*/ 40 h 50"/>
                <a:gd name="T32" fmla="*/ 42 w 42"/>
                <a:gd name="T33" fmla="*/ 50 h 50"/>
                <a:gd name="T34" fmla="*/ 32 w 42"/>
                <a:gd name="T35" fmla="*/ 50 h 50"/>
                <a:gd name="T36" fmla="*/ 28 w 42"/>
                <a:gd name="T37" fmla="*/ 42 h 50"/>
                <a:gd name="T38" fmla="*/ 28 w 42"/>
                <a:gd name="T39" fmla="*/ 42 h 50"/>
                <a:gd name="T40" fmla="*/ 20 w 42"/>
                <a:gd name="T41" fmla="*/ 32 h 50"/>
                <a:gd name="T42" fmla="*/ 16 w 42"/>
                <a:gd name="T43" fmla="*/ 30 h 50"/>
                <a:gd name="T44" fmla="*/ 12 w 42"/>
                <a:gd name="T45" fmla="*/ 28 h 50"/>
                <a:gd name="T46" fmla="*/ 8 w 42"/>
                <a:gd name="T47" fmla="*/ 28 h 50"/>
                <a:gd name="T48" fmla="*/ 8 w 42"/>
                <a:gd name="T49" fmla="*/ 50 h 50"/>
                <a:gd name="T50" fmla="*/ 0 w 42"/>
                <a:gd name="T51" fmla="*/ 50 h 50"/>
                <a:gd name="T52" fmla="*/ 0 w 42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40"/>
                  </a:lnTo>
                  <a:lnTo>
                    <a:pt x="42" y="50"/>
                  </a:lnTo>
                  <a:lnTo>
                    <a:pt x="3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273675" y="364013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40 w 80"/>
                <a:gd name="T3" fmla="*/ 0 h 80"/>
                <a:gd name="T4" fmla="*/ 32 w 80"/>
                <a:gd name="T5" fmla="*/ 2 h 80"/>
                <a:gd name="T6" fmla="*/ 24 w 80"/>
                <a:gd name="T7" fmla="*/ 4 h 80"/>
                <a:gd name="T8" fmla="*/ 18 w 80"/>
                <a:gd name="T9" fmla="*/ 8 h 80"/>
                <a:gd name="T10" fmla="*/ 12 w 80"/>
                <a:gd name="T11" fmla="*/ 12 h 80"/>
                <a:gd name="T12" fmla="*/ 8 w 80"/>
                <a:gd name="T13" fmla="*/ 18 h 80"/>
                <a:gd name="T14" fmla="*/ 4 w 80"/>
                <a:gd name="T15" fmla="*/ 24 h 80"/>
                <a:gd name="T16" fmla="*/ 2 w 80"/>
                <a:gd name="T17" fmla="*/ 32 h 80"/>
                <a:gd name="T18" fmla="*/ 0 w 80"/>
                <a:gd name="T19" fmla="*/ 40 h 80"/>
                <a:gd name="T20" fmla="*/ 0 w 80"/>
                <a:gd name="T21" fmla="*/ 40 h 80"/>
                <a:gd name="T22" fmla="*/ 2 w 80"/>
                <a:gd name="T23" fmla="*/ 48 h 80"/>
                <a:gd name="T24" fmla="*/ 4 w 80"/>
                <a:gd name="T25" fmla="*/ 56 h 80"/>
                <a:gd name="T26" fmla="*/ 8 w 80"/>
                <a:gd name="T27" fmla="*/ 62 h 80"/>
                <a:gd name="T28" fmla="*/ 12 w 80"/>
                <a:gd name="T29" fmla="*/ 68 h 80"/>
                <a:gd name="T30" fmla="*/ 18 w 80"/>
                <a:gd name="T31" fmla="*/ 72 h 80"/>
                <a:gd name="T32" fmla="*/ 24 w 80"/>
                <a:gd name="T33" fmla="*/ 76 h 80"/>
                <a:gd name="T34" fmla="*/ 32 w 80"/>
                <a:gd name="T35" fmla="*/ 78 h 80"/>
                <a:gd name="T36" fmla="*/ 40 w 80"/>
                <a:gd name="T37" fmla="*/ 80 h 80"/>
                <a:gd name="T38" fmla="*/ 40 w 80"/>
                <a:gd name="T39" fmla="*/ 80 h 80"/>
                <a:gd name="T40" fmla="*/ 48 w 80"/>
                <a:gd name="T41" fmla="*/ 78 h 80"/>
                <a:gd name="T42" fmla="*/ 56 w 80"/>
                <a:gd name="T43" fmla="*/ 76 h 80"/>
                <a:gd name="T44" fmla="*/ 62 w 80"/>
                <a:gd name="T45" fmla="*/ 72 h 80"/>
                <a:gd name="T46" fmla="*/ 68 w 80"/>
                <a:gd name="T47" fmla="*/ 68 h 80"/>
                <a:gd name="T48" fmla="*/ 72 w 80"/>
                <a:gd name="T49" fmla="*/ 62 h 80"/>
                <a:gd name="T50" fmla="*/ 76 w 80"/>
                <a:gd name="T51" fmla="*/ 56 h 80"/>
                <a:gd name="T52" fmla="*/ 78 w 80"/>
                <a:gd name="T53" fmla="*/ 48 h 80"/>
                <a:gd name="T54" fmla="*/ 80 w 80"/>
                <a:gd name="T55" fmla="*/ 40 h 80"/>
                <a:gd name="T56" fmla="*/ 80 w 80"/>
                <a:gd name="T57" fmla="*/ 40 h 80"/>
                <a:gd name="T58" fmla="*/ 78 w 80"/>
                <a:gd name="T59" fmla="*/ 32 h 80"/>
                <a:gd name="T60" fmla="*/ 76 w 80"/>
                <a:gd name="T61" fmla="*/ 24 h 80"/>
                <a:gd name="T62" fmla="*/ 72 w 80"/>
                <a:gd name="T63" fmla="*/ 18 h 80"/>
                <a:gd name="T64" fmla="*/ 68 w 80"/>
                <a:gd name="T65" fmla="*/ 12 h 80"/>
                <a:gd name="T66" fmla="*/ 62 w 80"/>
                <a:gd name="T67" fmla="*/ 8 h 80"/>
                <a:gd name="T68" fmla="*/ 56 w 80"/>
                <a:gd name="T69" fmla="*/ 4 h 80"/>
                <a:gd name="T70" fmla="*/ 48 w 80"/>
                <a:gd name="T71" fmla="*/ 2 h 80"/>
                <a:gd name="T72" fmla="*/ 40 w 8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641600" y="3579813"/>
              <a:ext cx="6985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nevator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" name="Group 28"/>
          <p:cNvGrpSpPr/>
          <p:nvPr userDrawn="1"/>
        </p:nvGrpSpPr>
        <p:grpSpPr>
          <a:xfrm>
            <a:off x="7269828" y="394216"/>
            <a:ext cx="1307324" cy="233318"/>
            <a:chOff x="2051050" y="3579813"/>
            <a:chExt cx="3362325" cy="600075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051050" y="3579813"/>
              <a:ext cx="3362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51050" y="3611563"/>
              <a:ext cx="501650" cy="568325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641600" y="3814763"/>
              <a:ext cx="69850" cy="365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816225" y="3808413"/>
              <a:ext cx="304800" cy="371475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84525" y="3802063"/>
              <a:ext cx="330200" cy="377825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530600" y="3808413"/>
              <a:ext cx="352425" cy="371475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905250" y="3802063"/>
              <a:ext cx="314325" cy="377825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232275" y="3732213"/>
              <a:ext cx="269875" cy="4476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03750" y="3865563"/>
              <a:ext cx="244475" cy="250825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978400" y="3808413"/>
              <a:ext cx="266700" cy="371475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5318125" y="3675063"/>
              <a:ext cx="34925" cy="25400"/>
            </a:xfrm>
            <a:custGeom>
              <a:avLst/>
              <a:gdLst>
                <a:gd name="T0" fmla="*/ 12 w 22"/>
                <a:gd name="T1" fmla="*/ 16 h 16"/>
                <a:gd name="T2" fmla="*/ 12 w 22"/>
                <a:gd name="T3" fmla="*/ 16 h 16"/>
                <a:gd name="T4" fmla="*/ 18 w 22"/>
                <a:gd name="T5" fmla="*/ 14 h 16"/>
                <a:gd name="T6" fmla="*/ 22 w 22"/>
                <a:gd name="T7" fmla="*/ 12 h 16"/>
                <a:gd name="T8" fmla="*/ 22 w 22"/>
                <a:gd name="T9" fmla="*/ 8 h 16"/>
                <a:gd name="T10" fmla="*/ 22 w 22"/>
                <a:gd name="T11" fmla="*/ 8 h 16"/>
                <a:gd name="T12" fmla="*/ 22 w 22"/>
                <a:gd name="T13" fmla="*/ 4 h 16"/>
                <a:gd name="T14" fmla="*/ 20 w 22"/>
                <a:gd name="T15" fmla="*/ 2 h 16"/>
                <a:gd name="T16" fmla="*/ 12 w 22"/>
                <a:gd name="T17" fmla="*/ 0 h 16"/>
                <a:gd name="T18" fmla="*/ 0 w 22"/>
                <a:gd name="T19" fmla="*/ 0 h 16"/>
                <a:gd name="T20" fmla="*/ 0 w 22"/>
                <a:gd name="T21" fmla="*/ 16 h 16"/>
                <a:gd name="T22" fmla="*/ 12 w 22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305425" y="3665538"/>
              <a:ext cx="66675" cy="79375"/>
            </a:xfrm>
            <a:custGeom>
              <a:avLst/>
              <a:gdLst>
                <a:gd name="T0" fmla="*/ 0 w 42"/>
                <a:gd name="T1" fmla="*/ 0 h 50"/>
                <a:gd name="T2" fmla="*/ 22 w 42"/>
                <a:gd name="T3" fmla="*/ 0 h 50"/>
                <a:gd name="T4" fmla="*/ 22 w 42"/>
                <a:gd name="T5" fmla="*/ 0 h 50"/>
                <a:gd name="T6" fmla="*/ 30 w 42"/>
                <a:gd name="T7" fmla="*/ 0 h 50"/>
                <a:gd name="T8" fmla="*/ 34 w 42"/>
                <a:gd name="T9" fmla="*/ 4 h 50"/>
                <a:gd name="T10" fmla="*/ 38 w 42"/>
                <a:gd name="T11" fmla="*/ 8 h 50"/>
                <a:gd name="T12" fmla="*/ 38 w 42"/>
                <a:gd name="T13" fmla="*/ 12 h 50"/>
                <a:gd name="T14" fmla="*/ 38 w 42"/>
                <a:gd name="T15" fmla="*/ 12 h 50"/>
                <a:gd name="T16" fmla="*/ 38 w 42"/>
                <a:gd name="T17" fmla="*/ 18 h 50"/>
                <a:gd name="T18" fmla="*/ 34 w 42"/>
                <a:gd name="T19" fmla="*/ 22 h 50"/>
                <a:gd name="T20" fmla="*/ 30 w 42"/>
                <a:gd name="T21" fmla="*/ 26 h 50"/>
                <a:gd name="T22" fmla="*/ 24 w 42"/>
                <a:gd name="T23" fmla="*/ 28 h 50"/>
                <a:gd name="T24" fmla="*/ 24 w 42"/>
                <a:gd name="T25" fmla="*/ 28 h 50"/>
                <a:gd name="T26" fmla="*/ 24 w 42"/>
                <a:gd name="T27" fmla="*/ 28 h 50"/>
                <a:gd name="T28" fmla="*/ 30 w 42"/>
                <a:gd name="T29" fmla="*/ 32 h 50"/>
                <a:gd name="T30" fmla="*/ 36 w 42"/>
                <a:gd name="T31" fmla="*/ 40 h 50"/>
                <a:gd name="T32" fmla="*/ 42 w 42"/>
                <a:gd name="T33" fmla="*/ 50 h 50"/>
                <a:gd name="T34" fmla="*/ 32 w 42"/>
                <a:gd name="T35" fmla="*/ 50 h 50"/>
                <a:gd name="T36" fmla="*/ 28 w 42"/>
                <a:gd name="T37" fmla="*/ 42 h 50"/>
                <a:gd name="T38" fmla="*/ 28 w 42"/>
                <a:gd name="T39" fmla="*/ 42 h 50"/>
                <a:gd name="T40" fmla="*/ 20 w 42"/>
                <a:gd name="T41" fmla="*/ 32 h 50"/>
                <a:gd name="T42" fmla="*/ 16 w 42"/>
                <a:gd name="T43" fmla="*/ 30 h 50"/>
                <a:gd name="T44" fmla="*/ 12 w 42"/>
                <a:gd name="T45" fmla="*/ 28 h 50"/>
                <a:gd name="T46" fmla="*/ 8 w 42"/>
                <a:gd name="T47" fmla="*/ 28 h 50"/>
                <a:gd name="T48" fmla="*/ 8 w 42"/>
                <a:gd name="T49" fmla="*/ 50 h 50"/>
                <a:gd name="T50" fmla="*/ 0 w 42"/>
                <a:gd name="T51" fmla="*/ 50 h 50"/>
                <a:gd name="T52" fmla="*/ 0 w 42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40"/>
                  </a:lnTo>
                  <a:lnTo>
                    <a:pt x="42" y="50"/>
                  </a:lnTo>
                  <a:lnTo>
                    <a:pt x="3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273675" y="364013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40 w 80"/>
                <a:gd name="T3" fmla="*/ 0 h 80"/>
                <a:gd name="T4" fmla="*/ 32 w 80"/>
                <a:gd name="T5" fmla="*/ 2 h 80"/>
                <a:gd name="T6" fmla="*/ 24 w 80"/>
                <a:gd name="T7" fmla="*/ 4 h 80"/>
                <a:gd name="T8" fmla="*/ 18 w 80"/>
                <a:gd name="T9" fmla="*/ 8 h 80"/>
                <a:gd name="T10" fmla="*/ 12 w 80"/>
                <a:gd name="T11" fmla="*/ 12 h 80"/>
                <a:gd name="T12" fmla="*/ 8 w 80"/>
                <a:gd name="T13" fmla="*/ 18 h 80"/>
                <a:gd name="T14" fmla="*/ 4 w 80"/>
                <a:gd name="T15" fmla="*/ 24 h 80"/>
                <a:gd name="T16" fmla="*/ 2 w 80"/>
                <a:gd name="T17" fmla="*/ 32 h 80"/>
                <a:gd name="T18" fmla="*/ 0 w 80"/>
                <a:gd name="T19" fmla="*/ 40 h 80"/>
                <a:gd name="T20" fmla="*/ 0 w 80"/>
                <a:gd name="T21" fmla="*/ 40 h 80"/>
                <a:gd name="T22" fmla="*/ 2 w 80"/>
                <a:gd name="T23" fmla="*/ 48 h 80"/>
                <a:gd name="T24" fmla="*/ 4 w 80"/>
                <a:gd name="T25" fmla="*/ 56 h 80"/>
                <a:gd name="T26" fmla="*/ 8 w 80"/>
                <a:gd name="T27" fmla="*/ 62 h 80"/>
                <a:gd name="T28" fmla="*/ 12 w 80"/>
                <a:gd name="T29" fmla="*/ 68 h 80"/>
                <a:gd name="T30" fmla="*/ 18 w 80"/>
                <a:gd name="T31" fmla="*/ 72 h 80"/>
                <a:gd name="T32" fmla="*/ 24 w 80"/>
                <a:gd name="T33" fmla="*/ 76 h 80"/>
                <a:gd name="T34" fmla="*/ 32 w 80"/>
                <a:gd name="T35" fmla="*/ 78 h 80"/>
                <a:gd name="T36" fmla="*/ 40 w 80"/>
                <a:gd name="T37" fmla="*/ 80 h 80"/>
                <a:gd name="T38" fmla="*/ 40 w 80"/>
                <a:gd name="T39" fmla="*/ 80 h 80"/>
                <a:gd name="T40" fmla="*/ 48 w 80"/>
                <a:gd name="T41" fmla="*/ 78 h 80"/>
                <a:gd name="T42" fmla="*/ 56 w 80"/>
                <a:gd name="T43" fmla="*/ 76 h 80"/>
                <a:gd name="T44" fmla="*/ 62 w 80"/>
                <a:gd name="T45" fmla="*/ 72 h 80"/>
                <a:gd name="T46" fmla="*/ 68 w 80"/>
                <a:gd name="T47" fmla="*/ 68 h 80"/>
                <a:gd name="T48" fmla="*/ 72 w 80"/>
                <a:gd name="T49" fmla="*/ 62 h 80"/>
                <a:gd name="T50" fmla="*/ 76 w 80"/>
                <a:gd name="T51" fmla="*/ 56 h 80"/>
                <a:gd name="T52" fmla="*/ 78 w 80"/>
                <a:gd name="T53" fmla="*/ 48 h 80"/>
                <a:gd name="T54" fmla="*/ 80 w 80"/>
                <a:gd name="T55" fmla="*/ 40 h 80"/>
                <a:gd name="T56" fmla="*/ 80 w 80"/>
                <a:gd name="T57" fmla="*/ 40 h 80"/>
                <a:gd name="T58" fmla="*/ 78 w 80"/>
                <a:gd name="T59" fmla="*/ 32 h 80"/>
                <a:gd name="T60" fmla="*/ 76 w 80"/>
                <a:gd name="T61" fmla="*/ 24 h 80"/>
                <a:gd name="T62" fmla="*/ 72 w 80"/>
                <a:gd name="T63" fmla="*/ 18 h 80"/>
                <a:gd name="T64" fmla="*/ 68 w 80"/>
                <a:gd name="T65" fmla="*/ 12 h 80"/>
                <a:gd name="T66" fmla="*/ 62 w 80"/>
                <a:gd name="T67" fmla="*/ 8 h 80"/>
                <a:gd name="T68" fmla="*/ 56 w 80"/>
                <a:gd name="T69" fmla="*/ 4 h 80"/>
                <a:gd name="T70" fmla="*/ 48 w 80"/>
                <a:gd name="T71" fmla="*/ 2 h 80"/>
                <a:gd name="T72" fmla="*/ 40 w 8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641600" y="3579813"/>
              <a:ext cx="6985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nevato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8"/>
          <p:cNvGrpSpPr/>
          <p:nvPr userDrawn="1"/>
        </p:nvGrpSpPr>
        <p:grpSpPr>
          <a:xfrm>
            <a:off x="7269828" y="394216"/>
            <a:ext cx="1307324" cy="233318"/>
            <a:chOff x="2051050" y="3579813"/>
            <a:chExt cx="3362325" cy="600075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051050" y="3579813"/>
              <a:ext cx="3362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51050" y="3611563"/>
              <a:ext cx="501650" cy="568325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641600" y="3814763"/>
              <a:ext cx="69850" cy="365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816225" y="3808413"/>
              <a:ext cx="304800" cy="371475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84525" y="3802063"/>
              <a:ext cx="330200" cy="377825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530600" y="3808413"/>
              <a:ext cx="352425" cy="371475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905250" y="3802063"/>
              <a:ext cx="314325" cy="377825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232275" y="3732213"/>
              <a:ext cx="269875" cy="4476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03750" y="3865563"/>
              <a:ext cx="244475" cy="250825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978400" y="3808413"/>
              <a:ext cx="266700" cy="371475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5318125" y="3675063"/>
              <a:ext cx="34925" cy="25400"/>
            </a:xfrm>
            <a:custGeom>
              <a:avLst/>
              <a:gdLst>
                <a:gd name="T0" fmla="*/ 12 w 22"/>
                <a:gd name="T1" fmla="*/ 16 h 16"/>
                <a:gd name="T2" fmla="*/ 12 w 22"/>
                <a:gd name="T3" fmla="*/ 16 h 16"/>
                <a:gd name="T4" fmla="*/ 18 w 22"/>
                <a:gd name="T5" fmla="*/ 14 h 16"/>
                <a:gd name="T6" fmla="*/ 22 w 22"/>
                <a:gd name="T7" fmla="*/ 12 h 16"/>
                <a:gd name="T8" fmla="*/ 22 w 22"/>
                <a:gd name="T9" fmla="*/ 8 h 16"/>
                <a:gd name="T10" fmla="*/ 22 w 22"/>
                <a:gd name="T11" fmla="*/ 8 h 16"/>
                <a:gd name="T12" fmla="*/ 22 w 22"/>
                <a:gd name="T13" fmla="*/ 4 h 16"/>
                <a:gd name="T14" fmla="*/ 20 w 22"/>
                <a:gd name="T15" fmla="*/ 2 h 16"/>
                <a:gd name="T16" fmla="*/ 12 w 22"/>
                <a:gd name="T17" fmla="*/ 0 h 16"/>
                <a:gd name="T18" fmla="*/ 0 w 22"/>
                <a:gd name="T19" fmla="*/ 0 h 16"/>
                <a:gd name="T20" fmla="*/ 0 w 22"/>
                <a:gd name="T21" fmla="*/ 16 h 16"/>
                <a:gd name="T22" fmla="*/ 12 w 22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305425" y="3665538"/>
              <a:ext cx="66675" cy="79375"/>
            </a:xfrm>
            <a:custGeom>
              <a:avLst/>
              <a:gdLst>
                <a:gd name="T0" fmla="*/ 0 w 42"/>
                <a:gd name="T1" fmla="*/ 0 h 50"/>
                <a:gd name="T2" fmla="*/ 22 w 42"/>
                <a:gd name="T3" fmla="*/ 0 h 50"/>
                <a:gd name="T4" fmla="*/ 22 w 42"/>
                <a:gd name="T5" fmla="*/ 0 h 50"/>
                <a:gd name="T6" fmla="*/ 30 w 42"/>
                <a:gd name="T7" fmla="*/ 0 h 50"/>
                <a:gd name="T8" fmla="*/ 34 w 42"/>
                <a:gd name="T9" fmla="*/ 4 h 50"/>
                <a:gd name="T10" fmla="*/ 38 w 42"/>
                <a:gd name="T11" fmla="*/ 8 h 50"/>
                <a:gd name="T12" fmla="*/ 38 w 42"/>
                <a:gd name="T13" fmla="*/ 12 h 50"/>
                <a:gd name="T14" fmla="*/ 38 w 42"/>
                <a:gd name="T15" fmla="*/ 12 h 50"/>
                <a:gd name="T16" fmla="*/ 38 w 42"/>
                <a:gd name="T17" fmla="*/ 18 h 50"/>
                <a:gd name="T18" fmla="*/ 34 w 42"/>
                <a:gd name="T19" fmla="*/ 22 h 50"/>
                <a:gd name="T20" fmla="*/ 30 w 42"/>
                <a:gd name="T21" fmla="*/ 26 h 50"/>
                <a:gd name="T22" fmla="*/ 24 w 42"/>
                <a:gd name="T23" fmla="*/ 28 h 50"/>
                <a:gd name="T24" fmla="*/ 24 w 42"/>
                <a:gd name="T25" fmla="*/ 28 h 50"/>
                <a:gd name="T26" fmla="*/ 24 w 42"/>
                <a:gd name="T27" fmla="*/ 28 h 50"/>
                <a:gd name="T28" fmla="*/ 30 w 42"/>
                <a:gd name="T29" fmla="*/ 32 h 50"/>
                <a:gd name="T30" fmla="*/ 36 w 42"/>
                <a:gd name="T31" fmla="*/ 40 h 50"/>
                <a:gd name="T32" fmla="*/ 42 w 42"/>
                <a:gd name="T33" fmla="*/ 50 h 50"/>
                <a:gd name="T34" fmla="*/ 32 w 42"/>
                <a:gd name="T35" fmla="*/ 50 h 50"/>
                <a:gd name="T36" fmla="*/ 28 w 42"/>
                <a:gd name="T37" fmla="*/ 42 h 50"/>
                <a:gd name="T38" fmla="*/ 28 w 42"/>
                <a:gd name="T39" fmla="*/ 42 h 50"/>
                <a:gd name="T40" fmla="*/ 20 w 42"/>
                <a:gd name="T41" fmla="*/ 32 h 50"/>
                <a:gd name="T42" fmla="*/ 16 w 42"/>
                <a:gd name="T43" fmla="*/ 30 h 50"/>
                <a:gd name="T44" fmla="*/ 12 w 42"/>
                <a:gd name="T45" fmla="*/ 28 h 50"/>
                <a:gd name="T46" fmla="*/ 8 w 42"/>
                <a:gd name="T47" fmla="*/ 28 h 50"/>
                <a:gd name="T48" fmla="*/ 8 w 42"/>
                <a:gd name="T49" fmla="*/ 50 h 50"/>
                <a:gd name="T50" fmla="*/ 0 w 42"/>
                <a:gd name="T51" fmla="*/ 50 h 50"/>
                <a:gd name="T52" fmla="*/ 0 w 42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40"/>
                  </a:lnTo>
                  <a:lnTo>
                    <a:pt x="42" y="50"/>
                  </a:lnTo>
                  <a:lnTo>
                    <a:pt x="3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273675" y="364013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40 w 80"/>
                <a:gd name="T3" fmla="*/ 0 h 80"/>
                <a:gd name="T4" fmla="*/ 32 w 80"/>
                <a:gd name="T5" fmla="*/ 2 h 80"/>
                <a:gd name="T6" fmla="*/ 24 w 80"/>
                <a:gd name="T7" fmla="*/ 4 h 80"/>
                <a:gd name="T8" fmla="*/ 18 w 80"/>
                <a:gd name="T9" fmla="*/ 8 h 80"/>
                <a:gd name="T10" fmla="*/ 12 w 80"/>
                <a:gd name="T11" fmla="*/ 12 h 80"/>
                <a:gd name="T12" fmla="*/ 8 w 80"/>
                <a:gd name="T13" fmla="*/ 18 h 80"/>
                <a:gd name="T14" fmla="*/ 4 w 80"/>
                <a:gd name="T15" fmla="*/ 24 h 80"/>
                <a:gd name="T16" fmla="*/ 2 w 80"/>
                <a:gd name="T17" fmla="*/ 32 h 80"/>
                <a:gd name="T18" fmla="*/ 0 w 80"/>
                <a:gd name="T19" fmla="*/ 40 h 80"/>
                <a:gd name="T20" fmla="*/ 0 w 80"/>
                <a:gd name="T21" fmla="*/ 40 h 80"/>
                <a:gd name="T22" fmla="*/ 2 w 80"/>
                <a:gd name="T23" fmla="*/ 48 h 80"/>
                <a:gd name="T24" fmla="*/ 4 w 80"/>
                <a:gd name="T25" fmla="*/ 56 h 80"/>
                <a:gd name="T26" fmla="*/ 8 w 80"/>
                <a:gd name="T27" fmla="*/ 62 h 80"/>
                <a:gd name="T28" fmla="*/ 12 w 80"/>
                <a:gd name="T29" fmla="*/ 68 h 80"/>
                <a:gd name="T30" fmla="*/ 18 w 80"/>
                <a:gd name="T31" fmla="*/ 72 h 80"/>
                <a:gd name="T32" fmla="*/ 24 w 80"/>
                <a:gd name="T33" fmla="*/ 76 h 80"/>
                <a:gd name="T34" fmla="*/ 32 w 80"/>
                <a:gd name="T35" fmla="*/ 78 h 80"/>
                <a:gd name="T36" fmla="*/ 40 w 80"/>
                <a:gd name="T37" fmla="*/ 80 h 80"/>
                <a:gd name="T38" fmla="*/ 40 w 80"/>
                <a:gd name="T39" fmla="*/ 80 h 80"/>
                <a:gd name="T40" fmla="*/ 48 w 80"/>
                <a:gd name="T41" fmla="*/ 78 h 80"/>
                <a:gd name="T42" fmla="*/ 56 w 80"/>
                <a:gd name="T43" fmla="*/ 76 h 80"/>
                <a:gd name="T44" fmla="*/ 62 w 80"/>
                <a:gd name="T45" fmla="*/ 72 h 80"/>
                <a:gd name="T46" fmla="*/ 68 w 80"/>
                <a:gd name="T47" fmla="*/ 68 h 80"/>
                <a:gd name="T48" fmla="*/ 72 w 80"/>
                <a:gd name="T49" fmla="*/ 62 h 80"/>
                <a:gd name="T50" fmla="*/ 76 w 80"/>
                <a:gd name="T51" fmla="*/ 56 h 80"/>
                <a:gd name="T52" fmla="*/ 78 w 80"/>
                <a:gd name="T53" fmla="*/ 48 h 80"/>
                <a:gd name="T54" fmla="*/ 80 w 80"/>
                <a:gd name="T55" fmla="*/ 40 h 80"/>
                <a:gd name="T56" fmla="*/ 80 w 80"/>
                <a:gd name="T57" fmla="*/ 40 h 80"/>
                <a:gd name="T58" fmla="*/ 78 w 80"/>
                <a:gd name="T59" fmla="*/ 32 h 80"/>
                <a:gd name="T60" fmla="*/ 76 w 80"/>
                <a:gd name="T61" fmla="*/ 24 h 80"/>
                <a:gd name="T62" fmla="*/ 72 w 80"/>
                <a:gd name="T63" fmla="*/ 18 h 80"/>
                <a:gd name="T64" fmla="*/ 68 w 80"/>
                <a:gd name="T65" fmla="*/ 12 h 80"/>
                <a:gd name="T66" fmla="*/ 62 w 80"/>
                <a:gd name="T67" fmla="*/ 8 h 80"/>
                <a:gd name="T68" fmla="*/ 56 w 80"/>
                <a:gd name="T69" fmla="*/ 4 h 80"/>
                <a:gd name="T70" fmla="*/ 48 w 80"/>
                <a:gd name="T71" fmla="*/ 2 h 80"/>
                <a:gd name="T72" fmla="*/ 40 w 8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641600" y="3579813"/>
              <a:ext cx="6985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nevator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8"/>
          <p:cNvGrpSpPr/>
          <p:nvPr userDrawn="1"/>
        </p:nvGrpSpPr>
        <p:grpSpPr>
          <a:xfrm>
            <a:off x="7269828" y="394216"/>
            <a:ext cx="1307324" cy="233318"/>
            <a:chOff x="2051050" y="3579813"/>
            <a:chExt cx="3362325" cy="600075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051050" y="3579813"/>
              <a:ext cx="3362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51050" y="3611563"/>
              <a:ext cx="501650" cy="568325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641600" y="3814763"/>
              <a:ext cx="69850" cy="365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816225" y="3808413"/>
              <a:ext cx="304800" cy="371475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84525" y="3802063"/>
              <a:ext cx="330200" cy="377825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530600" y="3808413"/>
              <a:ext cx="352425" cy="371475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905250" y="3802063"/>
              <a:ext cx="314325" cy="377825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232275" y="3732213"/>
              <a:ext cx="269875" cy="4476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03750" y="3865563"/>
              <a:ext cx="244475" cy="250825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978400" y="3808413"/>
              <a:ext cx="266700" cy="371475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5318125" y="3675063"/>
              <a:ext cx="34925" cy="25400"/>
            </a:xfrm>
            <a:custGeom>
              <a:avLst/>
              <a:gdLst>
                <a:gd name="T0" fmla="*/ 12 w 22"/>
                <a:gd name="T1" fmla="*/ 16 h 16"/>
                <a:gd name="T2" fmla="*/ 12 w 22"/>
                <a:gd name="T3" fmla="*/ 16 h 16"/>
                <a:gd name="T4" fmla="*/ 18 w 22"/>
                <a:gd name="T5" fmla="*/ 14 h 16"/>
                <a:gd name="T6" fmla="*/ 22 w 22"/>
                <a:gd name="T7" fmla="*/ 12 h 16"/>
                <a:gd name="T8" fmla="*/ 22 w 22"/>
                <a:gd name="T9" fmla="*/ 8 h 16"/>
                <a:gd name="T10" fmla="*/ 22 w 22"/>
                <a:gd name="T11" fmla="*/ 8 h 16"/>
                <a:gd name="T12" fmla="*/ 22 w 22"/>
                <a:gd name="T13" fmla="*/ 4 h 16"/>
                <a:gd name="T14" fmla="*/ 20 w 22"/>
                <a:gd name="T15" fmla="*/ 2 h 16"/>
                <a:gd name="T16" fmla="*/ 12 w 22"/>
                <a:gd name="T17" fmla="*/ 0 h 16"/>
                <a:gd name="T18" fmla="*/ 0 w 22"/>
                <a:gd name="T19" fmla="*/ 0 h 16"/>
                <a:gd name="T20" fmla="*/ 0 w 22"/>
                <a:gd name="T21" fmla="*/ 16 h 16"/>
                <a:gd name="T22" fmla="*/ 12 w 22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305425" y="3665538"/>
              <a:ext cx="66675" cy="79375"/>
            </a:xfrm>
            <a:custGeom>
              <a:avLst/>
              <a:gdLst>
                <a:gd name="T0" fmla="*/ 0 w 42"/>
                <a:gd name="T1" fmla="*/ 0 h 50"/>
                <a:gd name="T2" fmla="*/ 22 w 42"/>
                <a:gd name="T3" fmla="*/ 0 h 50"/>
                <a:gd name="T4" fmla="*/ 22 w 42"/>
                <a:gd name="T5" fmla="*/ 0 h 50"/>
                <a:gd name="T6" fmla="*/ 30 w 42"/>
                <a:gd name="T7" fmla="*/ 0 h 50"/>
                <a:gd name="T8" fmla="*/ 34 w 42"/>
                <a:gd name="T9" fmla="*/ 4 h 50"/>
                <a:gd name="T10" fmla="*/ 38 w 42"/>
                <a:gd name="T11" fmla="*/ 8 h 50"/>
                <a:gd name="T12" fmla="*/ 38 w 42"/>
                <a:gd name="T13" fmla="*/ 12 h 50"/>
                <a:gd name="T14" fmla="*/ 38 w 42"/>
                <a:gd name="T15" fmla="*/ 12 h 50"/>
                <a:gd name="T16" fmla="*/ 38 w 42"/>
                <a:gd name="T17" fmla="*/ 18 h 50"/>
                <a:gd name="T18" fmla="*/ 34 w 42"/>
                <a:gd name="T19" fmla="*/ 22 h 50"/>
                <a:gd name="T20" fmla="*/ 30 w 42"/>
                <a:gd name="T21" fmla="*/ 26 h 50"/>
                <a:gd name="T22" fmla="*/ 24 w 42"/>
                <a:gd name="T23" fmla="*/ 28 h 50"/>
                <a:gd name="T24" fmla="*/ 24 w 42"/>
                <a:gd name="T25" fmla="*/ 28 h 50"/>
                <a:gd name="T26" fmla="*/ 24 w 42"/>
                <a:gd name="T27" fmla="*/ 28 h 50"/>
                <a:gd name="T28" fmla="*/ 30 w 42"/>
                <a:gd name="T29" fmla="*/ 32 h 50"/>
                <a:gd name="T30" fmla="*/ 36 w 42"/>
                <a:gd name="T31" fmla="*/ 40 h 50"/>
                <a:gd name="T32" fmla="*/ 42 w 42"/>
                <a:gd name="T33" fmla="*/ 50 h 50"/>
                <a:gd name="T34" fmla="*/ 32 w 42"/>
                <a:gd name="T35" fmla="*/ 50 h 50"/>
                <a:gd name="T36" fmla="*/ 28 w 42"/>
                <a:gd name="T37" fmla="*/ 42 h 50"/>
                <a:gd name="T38" fmla="*/ 28 w 42"/>
                <a:gd name="T39" fmla="*/ 42 h 50"/>
                <a:gd name="T40" fmla="*/ 20 w 42"/>
                <a:gd name="T41" fmla="*/ 32 h 50"/>
                <a:gd name="T42" fmla="*/ 16 w 42"/>
                <a:gd name="T43" fmla="*/ 30 h 50"/>
                <a:gd name="T44" fmla="*/ 12 w 42"/>
                <a:gd name="T45" fmla="*/ 28 h 50"/>
                <a:gd name="T46" fmla="*/ 8 w 42"/>
                <a:gd name="T47" fmla="*/ 28 h 50"/>
                <a:gd name="T48" fmla="*/ 8 w 42"/>
                <a:gd name="T49" fmla="*/ 50 h 50"/>
                <a:gd name="T50" fmla="*/ 0 w 42"/>
                <a:gd name="T51" fmla="*/ 50 h 50"/>
                <a:gd name="T52" fmla="*/ 0 w 42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40"/>
                  </a:lnTo>
                  <a:lnTo>
                    <a:pt x="42" y="50"/>
                  </a:lnTo>
                  <a:lnTo>
                    <a:pt x="3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273675" y="364013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40 w 80"/>
                <a:gd name="T3" fmla="*/ 0 h 80"/>
                <a:gd name="T4" fmla="*/ 32 w 80"/>
                <a:gd name="T5" fmla="*/ 2 h 80"/>
                <a:gd name="T6" fmla="*/ 24 w 80"/>
                <a:gd name="T7" fmla="*/ 4 h 80"/>
                <a:gd name="T8" fmla="*/ 18 w 80"/>
                <a:gd name="T9" fmla="*/ 8 h 80"/>
                <a:gd name="T10" fmla="*/ 12 w 80"/>
                <a:gd name="T11" fmla="*/ 12 h 80"/>
                <a:gd name="T12" fmla="*/ 8 w 80"/>
                <a:gd name="T13" fmla="*/ 18 h 80"/>
                <a:gd name="T14" fmla="*/ 4 w 80"/>
                <a:gd name="T15" fmla="*/ 24 h 80"/>
                <a:gd name="T16" fmla="*/ 2 w 80"/>
                <a:gd name="T17" fmla="*/ 32 h 80"/>
                <a:gd name="T18" fmla="*/ 0 w 80"/>
                <a:gd name="T19" fmla="*/ 40 h 80"/>
                <a:gd name="T20" fmla="*/ 0 w 80"/>
                <a:gd name="T21" fmla="*/ 40 h 80"/>
                <a:gd name="T22" fmla="*/ 2 w 80"/>
                <a:gd name="T23" fmla="*/ 48 h 80"/>
                <a:gd name="T24" fmla="*/ 4 w 80"/>
                <a:gd name="T25" fmla="*/ 56 h 80"/>
                <a:gd name="T26" fmla="*/ 8 w 80"/>
                <a:gd name="T27" fmla="*/ 62 h 80"/>
                <a:gd name="T28" fmla="*/ 12 w 80"/>
                <a:gd name="T29" fmla="*/ 68 h 80"/>
                <a:gd name="T30" fmla="*/ 18 w 80"/>
                <a:gd name="T31" fmla="*/ 72 h 80"/>
                <a:gd name="T32" fmla="*/ 24 w 80"/>
                <a:gd name="T33" fmla="*/ 76 h 80"/>
                <a:gd name="T34" fmla="*/ 32 w 80"/>
                <a:gd name="T35" fmla="*/ 78 h 80"/>
                <a:gd name="T36" fmla="*/ 40 w 80"/>
                <a:gd name="T37" fmla="*/ 80 h 80"/>
                <a:gd name="T38" fmla="*/ 40 w 80"/>
                <a:gd name="T39" fmla="*/ 80 h 80"/>
                <a:gd name="T40" fmla="*/ 48 w 80"/>
                <a:gd name="T41" fmla="*/ 78 h 80"/>
                <a:gd name="T42" fmla="*/ 56 w 80"/>
                <a:gd name="T43" fmla="*/ 76 h 80"/>
                <a:gd name="T44" fmla="*/ 62 w 80"/>
                <a:gd name="T45" fmla="*/ 72 h 80"/>
                <a:gd name="T46" fmla="*/ 68 w 80"/>
                <a:gd name="T47" fmla="*/ 68 h 80"/>
                <a:gd name="T48" fmla="*/ 72 w 80"/>
                <a:gd name="T49" fmla="*/ 62 h 80"/>
                <a:gd name="T50" fmla="*/ 76 w 80"/>
                <a:gd name="T51" fmla="*/ 56 h 80"/>
                <a:gd name="T52" fmla="*/ 78 w 80"/>
                <a:gd name="T53" fmla="*/ 48 h 80"/>
                <a:gd name="T54" fmla="*/ 80 w 80"/>
                <a:gd name="T55" fmla="*/ 40 h 80"/>
                <a:gd name="T56" fmla="*/ 80 w 80"/>
                <a:gd name="T57" fmla="*/ 40 h 80"/>
                <a:gd name="T58" fmla="*/ 78 w 80"/>
                <a:gd name="T59" fmla="*/ 32 h 80"/>
                <a:gd name="T60" fmla="*/ 76 w 80"/>
                <a:gd name="T61" fmla="*/ 24 h 80"/>
                <a:gd name="T62" fmla="*/ 72 w 80"/>
                <a:gd name="T63" fmla="*/ 18 h 80"/>
                <a:gd name="T64" fmla="*/ 68 w 80"/>
                <a:gd name="T65" fmla="*/ 12 h 80"/>
                <a:gd name="T66" fmla="*/ 62 w 80"/>
                <a:gd name="T67" fmla="*/ 8 h 80"/>
                <a:gd name="T68" fmla="*/ 56 w 80"/>
                <a:gd name="T69" fmla="*/ 4 h 80"/>
                <a:gd name="T70" fmla="*/ 48 w 80"/>
                <a:gd name="T71" fmla="*/ 2 h 80"/>
                <a:gd name="T72" fmla="*/ 40 w 8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641600" y="3579813"/>
              <a:ext cx="6985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172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nevator_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8"/>
          <p:cNvGrpSpPr/>
          <p:nvPr userDrawn="1"/>
        </p:nvGrpSpPr>
        <p:grpSpPr>
          <a:xfrm>
            <a:off x="7269828" y="394216"/>
            <a:ext cx="1307324" cy="233318"/>
            <a:chOff x="2051050" y="3579813"/>
            <a:chExt cx="3362325" cy="600075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051050" y="3579813"/>
              <a:ext cx="3362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51050" y="3611563"/>
              <a:ext cx="501650" cy="568325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641600" y="3814763"/>
              <a:ext cx="69850" cy="365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816225" y="3808413"/>
              <a:ext cx="304800" cy="371475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84525" y="3802063"/>
              <a:ext cx="330200" cy="377825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530600" y="3808413"/>
              <a:ext cx="352425" cy="371475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905250" y="3802063"/>
              <a:ext cx="314325" cy="377825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232275" y="3732213"/>
              <a:ext cx="269875" cy="4476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03750" y="3865563"/>
              <a:ext cx="244475" cy="250825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978400" y="3808413"/>
              <a:ext cx="266700" cy="371475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5318125" y="3675063"/>
              <a:ext cx="34925" cy="25400"/>
            </a:xfrm>
            <a:custGeom>
              <a:avLst/>
              <a:gdLst>
                <a:gd name="T0" fmla="*/ 12 w 22"/>
                <a:gd name="T1" fmla="*/ 16 h 16"/>
                <a:gd name="T2" fmla="*/ 12 w 22"/>
                <a:gd name="T3" fmla="*/ 16 h 16"/>
                <a:gd name="T4" fmla="*/ 18 w 22"/>
                <a:gd name="T5" fmla="*/ 14 h 16"/>
                <a:gd name="T6" fmla="*/ 22 w 22"/>
                <a:gd name="T7" fmla="*/ 12 h 16"/>
                <a:gd name="T8" fmla="*/ 22 w 22"/>
                <a:gd name="T9" fmla="*/ 8 h 16"/>
                <a:gd name="T10" fmla="*/ 22 w 22"/>
                <a:gd name="T11" fmla="*/ 8 h 16"/>
                <a:gd name="T12" fmla="*/ 22 w 22"/>
                <a:gd name="T13" fmla="*/ 4 h 16"/>
                <a:gd name="T14" fmla="*/ 20 w 22"/>
                <a:gd name="T15" fmla="*/ 2 h 16"/>
                <a:gd name="T16" fmla="*/ 12 w 22"/>
                <a:gd name="T17" fmla="*/ 0 h 16"/>
                <a:gd name="T18" fmla="*/ 0 w 22"/>
                <a:gd name="T19" fmla="*/ 0 h 16"/>
                <a:gd name="T20" fmla="*/ 0 w 22"/>
                <a:gd name="T21" fmla="*/ 16 h 16"/>
                <a:gd name="T22" fmla="*/ 12 w 22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305425" y="3665538"/>
              <a:ext cx="66675" cy="79375"/>
            </a:xfrm>
            <a:custGeom>
              <a:avLst/>
              <a:gdLst>
                <a:gd name="T0" fmla="*/ 0 w 42"/>
                <a:gd name="T1" fmla="*/ 0 h 50"/>
                <a:gd name="T2" fmla="*/ 22 w 42"/>
                <a:gd name="T3" fmla="*/ 0 h 50"/>
                <a:gd name="T4" fmla="*/ 22 w 42"/>
                <a:gd name="T5" fmla="*/ 0 h 50"/>
                <a:gd name="T6" fmla="*/ 30 w 42"/>
                <a:gd name="T7" fmla="*/ 0 h 50"/>
                <a:gd name="T8" fmla="*/ 34 w 42"/>
                <a:gd name="T9" fmla="*/ 4 h 50"/>
                <a:gd name="T10" fmla="*/ 38 w 42"/>
                <a:gd name="T11" fmla="*/ 8 h 50"/>
                <a:gd name="T12" fmla="*/ 38 w 42"/>
                <a:gd name="T13" fmla="*/ 12 h 50"/>
                <a:gd name="T14" fmla="*/ 38 w 42"/>
                <a:gd name="T15" fmla="*/ 12 h 50"/>
                <a:gd name="T16" fmla="*/ 38 w 42"/>
                <a:gd name="T17" fmla="*/ 18 h 50"/>
                <a:gd name="T18" fmla="*/ 34 w 42"/>
                <a:gd name="T19" fmla="*/ 22 h 50"/>
                <a:gd name="T20" fmla="*/ 30 w 42"/>
                <a:gd name="T21" fmla="*/ 26 h 50"/>
                <a:gd name="T22" fmla="*/ 24 w 42"/>
                <a:gd name="T23" fmla="*/ 28 h 50"/>
                <a:gd name="T24" fmla="*/ 24 w 42"/>
                <a:gd name="T25" fmla="*/ 28 h 50"/>
                <a:gd name="T26" fmla="*/ 24 w 42"/>
                <a:gd name="T27" fmla="*/ 28 h 50"/>
                <a:gd name="T28" fmla="*/ 30 w 42"/>
                <a:gd name="T29" fmla="*/ 32 h 50"/>
                <a:gd name="T30" fmla="*/ 36 w 42"/>
                <a:gd name="T31" fmla="*/ 40 h 50"/>
                <a:gd name="T32" fmla="*/ 42 w 42"/>
                <a:gd name="T33" fmla="*/ 50 h 50"/>
                <a:gd name="T34" fmla="*/ 32 w 42"/>
                <a:gd name="T35" fmla="*/ 50 h 50"/>
                <a:gd name="T36" fmla="*/ 28 w 42"/>
                <a:gd name="T37" fmla="*/ 42 h 50"/>
                <a:gd name="T38" fmla="*/ 28 w 42"/>
                <a:gd name="T39" fmla="*/ 42 h 50"/>
                <a:gd name="T40" fmla="*/ 20 w 42"/>
                <a:gd name="T41" fmla="*/ 32 h 50"/>
                <a:gd name="T42" fmla="*/ 16 w 42"/>
                <a:gd name="T43" fmla="*/ 30 h 50"/>
                <a:gd name="T44" fmla="*/ 12 w 42"/>
                <a:gd name="T45" fmla="*/ 28 h 50"/>
                <a:gd name="T46" fmla="*/ 8 w 42"/>
                <a:gd name="T47" fmla="*/ 28 h 50"/>
                <a:gd name="T48" fmla="*/ 8 w 42"/>
                <a:gd name="T49" fmla="*/ 50 h 50"/>
                <a:gd name="T50" fmla="*/ 0 w 42"/>
                <a:gd name="T51" fmla="*/ 50 h 50"/>
                <a:gd name="T52" fmla="*/ 0 w 42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40"/>
                  </a:lnTo>
                  <a:lnTo>
                    <a:pt x="42" y="50"/>
                  </a:lnTo>
                  <a:lnTo>
                    <a:pt x="3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273675" y="364013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40 w 80"/>
                <a:gd name="T3" fmla="*/ 0 h 80"/>
                <a:gd name="T4" fmla="*/ 32 w 80"/>
                <a:gd name="T5" fmla="*/ 2 h 80"/>
                <a:gd name="T6" fmla="*/ 24 w 80"/>
                <a:gd name="T7" fmla="*/ 4 h 80"/>
                <a:gd name="T8" fmla="*/ 18 w 80"/>
                <a:gd name="T9" fmla="*/ 8 h 80"/>
                <a:gd name="T10" fmla="*/ 12 w 80"/>
                <a:gd name="T11" fmla="*/ 12 h 80"/>
                <a:gd name="T12" fmla="*/ 8 w 80"/>
                <a:gd name="T13" fmla="*/ 18 h 80"/>
                <a:gd name="T14" fmla="*/ 4 w 80"/>
                <a:gd name="T15" fmla="*/ 24 h 80"/>
                <a:gd name="T16" fmla="*/ 2 w 80"/>
                <a:gd name="T17" fmla="*/ 32 h 80"/>
                <a:gd name="T18" fmla="*/ 0 w 80"/>
                <a:gd name="T19" fmla="*/ 40 h 80"/>
                <a:gd name="T20" fmla="*/ 0 w 80"/>
                <a:gd name="T21" fmla="*/ 40 h 80"/>
                <a:gd name="T22" fmla="*/ 2 w 80"/>
                <a:gd name="T23" fmla="*/ 48 h 80"/>
                <a:gd name="T24" fmla="*/ 4 w 80"/>
                <a:gd name="T25" fmla="*/ 56 h 80"/>
                <a:gd name="T26" fmla="*/ 8 w 80"/>
                <a:gd name="T27" fmla="*/ 62 h 80"/>
                <a:gd name="T28" fmla="*/ 12 w 80"/>
                <a:gd name="T29" fmla="*/ 68 h 80"/>
                <a:gd name="T30" fmla="*/ 18 w 80"/>
                <a:gd name="T31" fmla="*/ 72 h 80"/>
                <a:gd name="T32" fmla="*/ 24 w 80"/>
                <a:gd name="T33" fmla="*/ 76 h 80"/>
                <a:gd name="T34" fmla="*/ 32 w 80"/>
                <a:gd name="T35" fmla="*/ 78 h 80"/>
                <a:gd name="T36" fmla="*/ 40 w 80"/>
                <a:gd name="T37" fmla="*/ 80 h 80"/>
                <a:gd name="T38" fmla="*/ 40 w 80"/>
                <a:gd name="T39" fmla="*/ 80 h 80"/>
                <a:gd name="T40" fmla="*/ 48 w 80"/>
                <a:gd name="T41" fmla="*/ 78 h 80"/>
                <a:gd name="T42" fmla="*/ 56 w 80"/>
                <a:gd name="T43" fmla="*/ 76 h 80"/>
                <a:gd name="T44" fmla="*/ 62 w 80"/>
                <a:gd name="T45" fmla="*/ 72 h 80"/>
                <a:gd name="T46" fmla="*/ 68 w 80"/>
                <a:gd name="T47" fmla="*/ 68 h 80"/>
                <a:gd name="T48" fmla="*/ 72 w 80"/>
                <a:gd name="T49" fmla="*/ 62 h 80"/>
                <a:gd name="T50" fmla="*/ 76 w 80"/>
                <a:gd name="T51" fmla="*/ 56 h 80"/>
                <a:gd name="T52" fmla="*/ 78 w 80"/>
                <a:gd name="T53" fmla="*/ 48 h 80"/>
                <a:gd name="T54" fmla="*/ 80 w 80"/>
                <a:gd name="T55" fmla="*/ 40 h 80"/>
                <a:gd name="T56" fmla="*/ 80 w 80"/>
                <a:gd name="T57" fmla="*/ 40 h 80"/>
                <a:gd name="T58" fmla="*/ 78 w 80"/>
                <a:gd name="T59" fmla="*/ 32 h 80"/>
                <a:gd name="T60" fmla="*/ 76 w 80"/>
                <a:gd name="T61" fmla="*/ 24 h 80"/>
                <a:gd name="T62" fmla="*/ 72 w 80"/>
                <a:gd name="T63" fmla="*/ 18 h 80"/>
                <a:gd name="T64" fmla="*/ 68 w 80"/>
                <a:gd name="T65" fmla="*/ 12 h 80"/>
                <a:gd name="T66" fmla="*/ 62 w 80"/>
                <a:gd name="T67" fmla="*/ 8 h 80"/>
                <a:gd name="T68" fmla="*/ 56 w 80"/>
                <a:gd name="T69" fmla="*/ 4 h 80"/>
                <a:gd name="T70" fmla="*/ 48 w 80"/>
                <a:gd name="T71" fmla="*/ 2 h 80"/>
                <a:gd name="T72" fmla="*/ 40 w 8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641600" y="3579813"/>
              <a:ext cx="6985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172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nevator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8"/>
          <p:cNvGrpSpPr/>
          <p:nvPr userDrawn="1"/>
        </p:nvGrpSpPr>
        <p:grpSpPr>
          <a:xfrm>
            <a:off x="7269828" y="394216"/>
            <a:ext cx="1307324" cy="233318"/>
            <a:chOff x="2051050" y="3579813"/>
            <a:chExt cx="3362325" cy="600075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051050" y="3579813"/>
              <a:ext cx="3362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51050" y="3611563"/>
              <a:ext cx="501650" cy="568325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641600" y="3814763"/>
              <a:ext cx="69850" cy="365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816225" y="3808413"/>
              <a:ext cx="304800" cy="371475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3184525" y="3802063"/>
              <a:ext cx="330200" cy="377825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530600" y="3808413"/>
              <a:ext cx="352425" cy="371475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3905250" y="3802063"/>
              <a:ext cx="314325" cy="377825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232275" y="3732213"/>
              <a:ext cx="269875" cy="4476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03750" y="3865563"/>
              <a:ext cx="244475" cy="250825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530725" y="3802063"/>
              <a:ext cx="390525" cy="377825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4978400" y="3808413"/>
              <a:ext cx="266700" cy="371475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5318125" y="3675063"/>
              <a:ext cx="34925" cy="25400"/>
            </a:xfrm>
            <a:custGeom>
              <a:avLst/>
              <a:gdLst>
                <a:gd name="T0" fmla="*/ 12 w 22"/>
                <a:gd name="T1" fmla="*/ 16 h 16"/>
                <a:gd name="T2" fmla="*/ 12 w 22"/>
                <a:gd name="T3" fmla="*/ 16 h 16"/>
                <a:gd name="T4" fmla="*/ 18 w 22"/>
                <a:gd name="T5" fmla="*/ 14 h 16"/>
                <a:gd name="T6" fmla="*/ 22 w 22"/>
                <a:gd name="T7" fmla="*/ 12 h 16"/>
                <a:gd name="T8" fmla="*/ 22 w 22"/>
                <a:gd name="T9" fmla="*/ 8 h 16"/>
                <a:gd name="T10" fmla="*/ 22 w 22"/>
                <a:gd name="T11" fmla="*/ 8 h 16"/>
                <a:gd name="T12" fmla="*/ 22 w 22"/>
                <a:gd name="T13" fmla="*/ 4 h 16"/>
                <a:gd name="T14" fmla="*/ 20 w 22"/>
                <a:gd name="T15" fmla="*/ 2 h 16"/>
                <a:gd name="T16" fmla="*/ 12 w 22"/>
                <a:gd name="T17" fmla="*/ 0 h 16"/>
                <a:gd name="T18" fmla="*/ 0 w 22"/>
                <a:gd name="T19" fmla="*/ 0 h 16"/>
                <a:gd name="T20" fmla="*/ 0 w 22"/>
                <a:gd name="T21" fmla="*/ 16 h 16"/>
                <a:gd name="T22" fmla="*/ 12 w 22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lnTo>
                    <a:pt x="12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305425" y="3665538"/>
              <a:ext cx="66675" cy="79375"/>
            </a:xfrm>
            <a:custGeom>
              <a:avLst/>
              <a:gdLst>
                <a:gd name="T0" fmla="*/ 0 w 42"/>
                <a:gd name="T1" fmla="*/ 0 h 50"/>
                <a:gd name="T2" fmla="*/ 22 w 42"/>
                <a:gd name="T3" fmla="*/ 0 h 50"/>
                <a:gd name="T4" fmla="*/ 22 w 42"/>
                <a:gd name="T5" fmla="*/ 0 h 50"/>
                <a:gd name="T6" fmla="*/ 30 w 42"/>
                <a:gd name="T7" fmla="*/ 0 h 50"/>
                <a:gd name="T8" fmla="*/ 34 w 42"/>
                <a:gd name="T9" fmla="*/ 4 h 50"/>
                <a:gd name="T10" fmla="*/ 38 w 42"/>
                <a:gd name="T11" fmla="*/ 8 h 50"/>
                <a:gd name="T12" fmla="*/ 38 w 42"/>
                <a:gd name="T13" fmla="*/ 12 h 50"/>
                <a:gd name="T14" fmla="*/ 38 w 42"/>
                <a:gd name="T15" fmla="*/ 12 h 50"/>
                <a:gd name="T16" fmla="*/ 38 w 42"/>
                <a:gd name="T17" fmla="*/ 18 h 50"/>
                <a:gd name="T18" fmla="*/ 34 w 42"/>
                <a:gd name="T19" fmla="*/ 22 h 50"/>
                <a:gd name="T20" fmla="*/ 30 w 42"/>
                <a:gd name="T21" fmla="*/ 26 h 50"/>
                <a:gd name="T22" fmla="*/ 24 w 42"/>
                <a:gd name="T23" fmla="*/ 28 h 50"/>
                <a:gd name="T24" fmla="*/ 24 w 42"/>
                <a:gd name="T25" fmla="*/ 28 h 50"/>
                <a:gd name="T26" fmla="*/ 24 w 42"/>
                <a:gd name="T27" fmla="*/ 28 h 50"/>
                <a:gd name="T28" fmla="*/ 30 w 42"/>
                <a:gd name="T29" fmla="*/ 32 h 50"/>
                <a:gd name="T30" fmla="*/ 36 w 42"/>
                <a:gd name="T31" fmla="*/ 40 h 50"/>
                <a:gd name="T32" fmla="*/ 42 w 42"/>
                <a:gd name="T33" fmla="*/ 50 h 50"/>
                <a:gd name="T34" fmla="*/ 32 w 42"/>
                <a:gd name="T35" fmla="*/ 50 h 50"/>
                <a:gd name="T36" fmla="*/ 28 w 42"/>
                <a:gd name="T37" fmla="*/ 42 h 50"/>
                <a:gd name="T38" fmla="*/ 28 w 42"/>
                <a:gd name="T39" fmla="*/ 42 h 50"/>
                <a:gd name="T40" fmla="*/ 20 w 42"/>
                <a:gd name="T41" fmla="*/ 32 h 50"/>
                <a:gd name="T42" fmla="*/ 16 w 42"/>
                <a:gd name="T43" fmla="*/ 30 h 50"/>
                <a:gd name="T44" fmla="*/ 12 w 42"/>
                <a:gd name="T45" fmla="*/ 28 h 50"/>
                <a:gd name="T46" fmla="*/ 8 w 42"/>
                <a:gd name="T47" fmla="*/ 28 h 50"/>
                <a:gd name="T48" fmla="*/ 8 w 42"/>
                <a:gd name="T49" fmla="*/ 50 h 50"/>
                <a:gd name="T50" fmla="*/ 0 w 42"/>
                <a:gd name="T51" fmla="*/ 50 h 50"/>
                <a:gd name="T52" fmla="*/ 0 w 42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40"/>
                  </a:lnTo>
                  <a:lnTo>
                    <a:pt x="42" y="50"/>
                  </a:lnTo>
                  <a:lnTo>
                    <a:pt x="32" y="5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273675" y="364013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40 w 80"/>
                <a:gd name="T3" fmla="*/ 0 h 80"/>
                <a:gd name="T4" fmla="*/ 32 w 80"/>
                <a:gd name="T5" fmla="*/ 2 h 80"/>
                <a:gd name="T6" fmla="*/ 24 w 80"/>
                <a:gd name="T7" fmla="*/ 4 h 80"/>
                <a:gd name="T8" fmla="*/ 18 w 80"/>
                <a:gd name="T9" fmla="*/ 8 h 80"/>
                <a:gd name="T10" fmla="*/ 12 w 80"/>
                <a:gd name="T11" fmla="*/ 12 h 80"/>
                <a:gd name="T12" fmla="*/ 8 w 80"/>
                <a:gd name="T13" fmla="*/ 18 h 80"/>
                <a:gd name="T14" fmla="*/ 4 w 80"/>
                <a:gd name="T15" fmla="*/ 24 h 80"/>
                <a:gd name="T16" fmla="*/ 2 w 80"/>
                <a:gd name="T17" fmla="*/ 32 h 80"/>
                <a:gd name="T18" fmla="*/ 0 w 80"/>
                <a:gd name="T19" fmla="*/ 40 h 80"/>
                <a:gd name="T20" fmla="*/ 0 w 80"/>
                <a:gd name="T21" fmla="*/ 40 h 80"/>
                <a:gd name="T22" fmla="*/ 2 w 80"/>
                <a:gd name="T23" fmla="*/ 48 h 80"/>
                <a:gd name="T24" fmla="*/ 4 w 80"/>
                <a:gd name="T25" fmla="*/ 56 h 80"/>
                <a:gd name="T26" fmla="*/ 8 w 80"/>
                <a:gd name="T27" fmla="*/ 62 h 80"/>
                <a:gd name="T28" fmla="*/ 12 w 80"/>
                <a:gd name="T29" fmla="*/ 68 h 80"/>
                <a:gd name="T30" fmla="*/ 18 w 80"/>
                <a:gd name="T31" fmla="*/ 72 h 80"/>
                <a:gd name="T32" fmla="*/ 24 w 80"/>
                <a:gd name="T33" fmla="*/ 76 h 80"/>
                <a:gd name="T34" fmla="*/ 32 w 80"/>
                <a:gd name="T35" fmla="*/ 78 h 80"/>
                <a:gd name="T36" fmla="*/ 40 w 80"/>
                <a:gd name="T37" fmla="*/ 80 h 80"/>
                <a:gd name="T38" fmla="*/ 40 w 80"/>
                <a:gd name="T39" fmla="*/ 80 h 80"/>
                <a:gd name="T40" fmla="*/ 48 w 80"/>
                <a:gd name="T41" fmla="*/ 78 h 80"/>
                <a:gd name="T42" fmla="*/ 56 w 80"/>
                <a:gd name="T43" fmla="*/ 76 h 80"/>
                <a:gd name="T44" fmla="*/ 62 w 80"/>
                <a:gd name="T45" fmla="*/ 72 h 80"/>
                <a:gd name="T46" fmla="*/ 68 w 80"/>
                <a:gd name="T47" fmla="*/ 68 h 80"/>
                <a:gd name="T48" fmla="*/ 72 w 80"/>
                <a:gd name="T49" fmla="*/ 62 h 80"/>
                <a:gd name="T50" fmla="*/ 76 w 80"/>
                <a:gd name="T51" fmla="*/ 56 h 80"/>
                <a:gd name="T52" fmla="*/ 78 w 80"/>
                <a:gd name="T53" fmla="*/ 48 h 80"/>
                <a:gd name="T54" fmla="*/ 80 w 80"/>
                <a:gd name="T55" fmla="*/ 40 h 80"/>
                <a:gd name="T56" fmla="*/ 80 w 80"/>
                <a:gd name="T57" fmla="*/ 40 h 80"/>
                <a:gd name="T58" fmla="*/ 78 w 80"/>
                <a:gd name="T59" fmla="*/ 32 h 80"/>
                <a:gd name="T60" fmla="*/ 76 w 80"/>
                <a:gd name="T61" fmla="*/ 24 h 80"/>
                <a:gd name="T62" fmla="*/ 72 w 80"/>
                <a:gd name="T63" fmla="*/ 18 h 80"/>
                <a:gd name="T64" fmla="*/ 68 w 80"/>
                <a:gd name="T65" fmla="*/ 12 h 80"/>
                <a:gd name="T66" fmla="*/ 62 w 80"/>
                <a:gd name="T67" fmla="*/ 8 h 80"/>
                <a:gd name="T68" fmla="*/ 56 w 80"/>
                <a:gd name="T69" fmla="*/ 4 h 80"/>
                <a:gd name="T70" fmla="*/ 48 w 80"/>
                <a:gd name="T71" fmla="*/ 2 h 80"/>
                <a:gd name="T72" fmla="*/ 40 w 8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6"/>
                  </a:lnTo>
                  <a:lnTo>
                    <a:pt x="78" y="48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2" y="18"/>
                  </a:lnTo>
                  <a:lnTo>
                    <a:pt x="68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5260975" y="3627438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641600" y="3579813"/>
              <a:ext cx="6985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827481" y="3394711"/>
            <a:ext cx="7358264" cy="960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7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archivator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ktangel 1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nn-NO"/>
          </a:p>
        </p:txBody>
      </p:sp>
      <p:sp>
        <p:nvSpPr>
          <p:cNvPr id="492" name="Oval 491"/>
          <p:cNvSpPr/>
          <p:nvPr userDrawn="1"/>
        </p:nvSpPr>
        <p:spPr>
          <a:xfrm>
            <a:off x="95619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3" name="Oval 492"/>
          <p:cNvSpPr/>
          <p:nvPr userDrawn="1"/>
        </p:nvSpPr>
        <p:spPr>
          <a:xfrm>
            <a:off x="122279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4" name="Oval 493"/>
          <p:cNvSpPr/>
          <p:nvPr userDrawn="1"/>
        </p:nvSpPr>
        <p:spPr>
          <a:xfrm>
            <a:off x="1485705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5" name="Oval 494"/>
          <p:cNvSpPr/>
          <p:nvPr userDrawn="1"/>
        </p:nvSpPr>
        <p:spPr>
          <a:xfrm>
            <a:off x="17469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6" name="Oval 495"/>
          <p:cNvSpPr/>
          <p:nvPr userDrawn="1"/>
        </p:nvSpPr>
        <p:spPr>
          <a:xfrm>
            <a:off x="200985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7" name="Oval 496"/>
          <p:cNvSpPr/>
          <p:nvPr userDrawn="1"/>
        </p:nvSpPr>
        <p:spPr>
          <a:xfrm>
            <a:off x="227411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8" name="Oval 497"/>
          <p:cNvSpPr/>
          <p:nvPr userDrawn="1"/>
        </p:nvSpPr>
        <p:spPr>
          <a:xfrm>
            <a:off x="254070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9" name="Oval 498"/>
          <p:cNvSpPr/>
          <p:nvPr userDrawn="1"/>
        </p:nvSpPr>
        <p:spPr>
          <a:xfrm>
            <a:off x="2803617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0" name="Oval 499"/>
          <p:cNvSpPr/>
          <p:nvPr userDrawn="1"/>
        </p:nvSpPr>
        <p:spPr>
          <a:xfrm>
            <a:off x="305900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1" name="Oval 500"/>
          <p:cNvSpPr/>
          <p:nvPr userDrawn="1"/>
        </p:nvSpPr>
        <p:spPr>
          <a:xfrm>
            <a:off x="333196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2" name="Oval 501"/>
          <p:cNvSpPr/>
          <p:nvPr userDrawn="1"/>
        </p:nvSpPr>
        <p:spPr>
          <a:xfrm>
            <a:off x="359455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3" name="Oval 502"/>
          <p:cNvSpPr/>
          <p:nvPr userDrawn="1"/>
        </p:nvSpPr>
        <p:spPr>
          <a:xfrm>
            <a:off x="385109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4" name="Oval 503"/>
          <p:cNvSpPr/>
          <p:nvPr userDrawn="1"/>
        </p:nvSpPr>
        <p:spPr>
          <a:xfrm>
            <a:off x="4119033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5" name="Oval 504"/>
          <p:cNvSpPr/>
          <p:nvPr userDrawn="1"/>
        </p:nvSpPr>
        <p:spPr>
          <a:xfrm>
            <a:off x="438027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6" name="Oval 505"/>
          <p:cNvSpPr/>
          <p:nvPr userDrawn="1"/>
        </p:nvSpPr>
        <p:spPr>
          <a:xfrm>
            <a:off x="464318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7" name="Oval 506"/>
          <p:cNvSpPr/>
          <p:nvPr userDrawn="1"/>
        </p:nvSpPr>
        <p:spPr>
          <a:xfrm>
            <a:off x="490241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8" name="Oval 507"/>
          <p:cNvSpPr/>
          <p:nvPr userDrawn="1"/>
        </p:nvSpPr>
        <p:spPr>
          <a:xfrm>
            <a:off x="518408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9" name="Oval 508"/>
          <p:cNvSpPr/>
          <p:nvPr userDrawn="1"/>
        </p:nvSpPr>
        <p:spPr>
          <a:xfrm>
            <a:off x="5441968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0" name="Oval 509"/>
          <p:cNvSpPr/>
          <p:nvPr userDrawn="1"/>
        </p:nvSpPr>
        <p:spPr>
          <a:xfrm>
            <a:off x="5703208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1" name="Oval 510"/>
          <p:cNvSpPr/>
          <p:nvPr userDrawn="1"/>
        </p:nvSpPr>
        <p:spPr>
          <a:xfrm>
            <a:off x="597114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2" name="Oval 511"/>
          <p:cNvSpPr/>
          <p:nvPr userDrawn="1"/>
        </p:nvSpPr>
        <p:spPr>
          <a:xfrm>
            <a:off x="6235680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3" name="Oval 512"/>
          <p:cNvSpPr/>
          <p:nvPr userDrawn="1"/>
        </p:nvSpPr>
        <p:spPr>
          <a:xfrm>
            <a:off x="649692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4" name="Oval 513"/>
          <p:cNvSpPr/>
          <p:nvPr userDrawn="1"/>
        </p:nvSpPr>
        <p:spPr>
          <a:xfrm>
            <a:off x="6759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5" name="Oval 514"/>
          <p:cNvSpPr/>
          <p:nvPr userDrawn="1"/>
        </p:nvSpPr>
        <p:spPr>
          <a:xfrm>
            <a:off x="701906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6" name="Oval 515"/>
          <p:cNvSpPr/>
          <p:nvPr userDrawn="1"/>
        </p:nvSpPr>
        <p:spPr>
          <a:xfrm>
            <a:off x="729068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7" name="Oval 516"/>
          <p:cNvSpPr/>
          <p:nvPr userDrawn="1"/>
        </p:nvSpPr>
        <p:spPr>
          <a:xfrm>
            <a:off x="7553592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8" name="Oval 517"/>
          <p:cNvSpPr/>
          <p:nvPr userDrawn="1"/>
        </p:nvSpPr>
        <p:spPr>
          <a:xfrm>
            <a:off x="7814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9" name="Oval 518"/>
          <p:cNvSpPr/>
          <p:nvPr userDrawn="1"/>
        </p:nvSpPr>
        <p:spPr>
          <a:xfrm>
            <a:off x="80777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0" name="Oval 519"/>
          <p:cNvSpPr/>
          <p:nvPr userDrawn="1"/>
        </p:nvSpPr>
        <p:spPr>
          <a:xfrm>
            <a:off x="95619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1" name="Oval 520"/>
          <p:cNvSpPr/>
          <p:nvPr userDrawn="1"/>
        </p:nvSpPr>
        <p:spPr>
          <a:xfrm>
            <a:off x="122279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2" name="Oval 521"/>
          <p:cNvSpPr/>
          <p:nvPr userDrawn="1"/>
        </p:nvSpPr>
        <p:spPr>
          <a:xfrm>
            <a:off x="1485705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3" name="Oval 522"/>
          <p:cNvSpPr/>
          <p:nvPr userDrawn="1"/>
        </p:nvSpPr>
        <p:spPr>
          <a:xfrm>
            <a:off x="17469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4" name="Oval 523"/>
          <p:cNvSpPr/>
          <p:nvPr userDrawn="1"/>
        </p:nvSpPr>
        <p:spPr>
          <a:xfrm>
            <a:off x="200985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5" name="Oval 524"/>
          <p:cNvSpPr/>
          <p:nvPr userDrawn="1"/>
        </p:nvSpPr>
        <p:spPr>
          <a:xfrm>
            <a:off x="227411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6" name="Oval 525"/>
          <p:cNvSpPr/>
          <p:nvPr userDrawn="1"/>
        </p:nvSpPr>
        <p:spPr>
          <a:xfrm>
            <a:off x="254070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7" name="Oval 526"/>
          <p:cNvSpPr/>
          <p:nvPr userDrawn="1"/>
        </p:nvSpPr>
        <p:spPr>
          <a:xfrm>
            <a:off x="2803617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8" name="Oval 527"/>
          <p:cNvSpPr/>
          <p:nvPr userDrawn="1"/>
        </p:nvSpPr>
        <p:spPr>
          <a:xfrm>
            <a:off x="305900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9" name="Oval 528"/>
          <p:cNvSpPr/>
          <p:nvPr userDrawn="1"/>
        </p:nvSpPr>
        <p:spPr>
          <a:xfrm>
            <a:off x="333196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0" name="Oval 529"/>
          <p:cNvSpPr/>
          <p:nvPr userDrawn="1"/>
        </p:nvSpPr>
        <p:spPr>
          <a:xfrm>
            <a:off x="359455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1" name="Oval 530"/>
          <p:cNvSpPr/>
          <p:nvPr userDrawn="1"/>
        </p:nvSpPr>
        <p:spPr>
          <a:xfrm>
            <a:off x="385109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2" name="Oval 531"/>
          <p:cNvSpPr/>
          <p:nvPr userDrawn="1"/>
        </p:nvSpPr>
        <p:spPr>
          <a:xfrm>
            <a:off x="4119033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3" name="Oval 532"/>
          <p:cNvSpPr/>
          <p:nvPr userDrawn="1"/>
        </p:nvSpPr>
        <p:spPr>
          <a:xfrm>
            <a:off x="438027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4" name="Oval 533"/>
          <p:cNvSpPr/>
          <p:nvPr userDrawn="1"/>
        </p:nvSpPr>
        <p:spPr>
          <a:xfrm>
            <a:off x="464318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5" name="Oval 534"/>
          <p:cNvSpPr/>
          <p:nvPr userDrawn="1"/>
        </p:nvSpPr>
        <p:spPr>
          <a:xfrm>
            <a:off x="490241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6" name="Oval 535"/>
          <p:cNvSpPr/>
          <p:nvPr userDrawn="1"/>
        </p:nvSpPr>
        <p:spPr>
          <a:xfrm>
            <a:off x="518408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7" name="Oval 536"/>
          <p:cNvSpPr/>
          <p:nvPr userDrawn="1"/>
        </p:nvSpPr>
        <p:spPr>
          <a:xfrm>
            <a:off x="5441968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8" name="Oval 537"/>
          <p:cNvSpPr/>
          <p:nvPr userDrawn="1"/>
        </p:nvSpPr>
        <p:spPr>
          <a:xfrm>
            <a:off x="5703208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9" name="Oval 538"/>
          <p:cNvSpPr/>
          <p:nvPr userDrawn="1"/>
        </p:nvSpPr>
        <p:spPr>
          <a:xfrm>
            <a:off x="597114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0" name="Oval 539"/>
          <p:cNvSpPr/>
          <p:nvPr userDrawn="1"/>
        </p:nvSpPr>
        <p:spPr>
          <a:xfrm>
            <a:off x="6235680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1" name="Oval 540"/>
          <p:cNvSpPr/>
          <p:nvPr userDrawn="1"/>
        </p:nvSpPr>
        <p:spPr>
          <a:xfrm>
            <a:off x="649692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2" name="Oval 541"/>
          <p:cNvSpPr/>
          <p:nvPr userDrawn="1"/>
        </p:nvSpPr>
        <p:spPr>
          <a:xfrm>
            <a:off x="6759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3" name="Oval 542"/>
          <p:cNvSpPr/>
          <p:nvPr userDrawn="1"/>
        </p:nvSpPr>
        <p:spPr>
          <a:xfrm>
            <a:off x="701906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4" name="Oval 543"/>
          <p:cNvSpPr/>
          <p:nvPr userDrawn="1"/>
        </p:nvSpPr>
        <p:spPr>
          <a:xfrm>
            <a:off x="729068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5" name="Oval 544"/>
          <p:cNvSpPr/>
          <p:nvPr userDrawn="1"/>
        </p:nvSpPr>
        <p:spPr>
          <a:xfrm>
            <a:off x="7553592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6" name="Oval 545"/>
          <p:cNvSpPr/>
          <p:nvPr userDrawn="1"/>
        </p:nvSpPr>
        <p:spPr>
          <a:xfrm>
            <a:off x="7814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7" name="Oval 546"/>
          <p:cNvSpPr/>
          <p:nvPr userDrawn="1"/>
        </p:nvSpPr>
        <p:spPr>
          <a:xfrm>
            <a:off x="80777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8" name="Oval 547"/>
          <p:cNvSpPr/>
          <p:nvPr userDrawn="1"/>
        </p:nvSpPr>
        <p:spPr>
          <a:xfrm>
            <a:off x="95619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9" name="Oval 548"/>
          <p:cNvSpPr/>
          <p:nvPr userDrawn="1"/>
        </p:nvSpPr>
        <p:spPr>
          <a:xfrm>
            <a:off x="122279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0" name="Oval 549"/>
          <p:cNvSpPr/>
          <p:nvPr userDrawn="1"/>
        </p:nvSpPr>
        <p:spPr>
          <a:xfrm>
            <a:off x="1485705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1" name="Oval 550"/>
          <p:cNvSpPr/>
          <p:nvPr userDrawn="1"/>
        </p:nvSpPr>
        <p:spPr>
          <a:xfrm>
            <a:off x="17469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2" name="Oval 551"/>
          <p:cNvSpPr/>
          <p:nvPr userDrawn="1"/>
        </p:nvSpPr>
        <p:spPr>
          <a:xfrm>
            <a:off x="200985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3" name="Oval 552"/>
          <p:cNvSpPr/>
          <p:nvPr userDrawn="1"/>
        </p:nvSpPr>
        <p:spPr>
          <a:xfrm>
            <a:off x="227411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4" name="Oval 553"/>
          <p:cNvSpPr/>
          <p:nvPr userDrawn="1"/>
        </p:nvSpPr>
        <p:spPr>
          <a:xfrm>
            <a:off x="254070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5" name="Oval 554"/>
          <p:cNvSpPr/>
          <p:nvPr userDrawn="1"/>
        </p:nvSpPr>
        <p:spPr>
          <a:xfrm>
            <a:off x="2803617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6" name="Oval 555"/>
          <p:cNvSpPr/>
          <p:nvPr userDrawn="1"/>
        </p:nvSpPr>
        <p:spPr>
          <a:xfrm>
            <a:off x="305900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7" name="Oval 556"/>
          <p:cNvSpPr/>
          <p:nvPr userDrawn="1"/>
        </p:nvSpPr>
        <p:spPr>
          <a:xfrm>
            <a:off x="333196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8" name="Oval 557"/>
          <p:cNvSpPr/>
          <p:nvPr userDrawn="1"/>
        </p:nvSpPr>
        <p:spPr>
          <a:xfrm>
            <a:off x="359455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9" name="Oval 558"/>
          <p:cNvSpPr/>
          <p:nvPr userDrawn="1"/>
        </p:nvSpPr>
        <p:spPr>
          <a:xfrm>
            <a:off x="385109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0" name="Oval 559"/>
          <p:cNvSpPr/>
          <p:nvPr userDrawn="1"/>
        </p:nvSpPr>
        <p:spPr>
          <a:xfrm>
            <a:off x="4119033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1" name="Oval 560"/>
          <p:cNvSpPr/>
          <p:nvPr userDrawn="1"/>
        </p:nvSpPr>
        <p:spPr>
          <a:xfrm>
            <a:off x="438027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2" name="Oval 561"/>
          <p:cNvSpPr/>
          <p:nvPr userDrawn="1"/>
        </p:nvSpPr>
        <p:spPr>
          <a:xfrm>
            <a:off x="464318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3" name="Oval 562"/>
          <p:cNvSpPr/>
          <p:nvPr userDrawn="1"/>
        </p:nvSpPr>
        <p:spPr>
          <a:xfrm>
            <a:off x="490241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4" name="Oval 563"/>
          <p:cNvSpPr/>
          <p:nvPr userDrawn="1"/>
        </p:nvSpPr>
        <p:spPr>
          <a:xfrm>
            <a:off x="518408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5" name="Oval 564"/>
          <p:cNvSpPr/>
          <p:nvPr userDrawn="1"/>
        </p:nvSpPr>
        <p:spPr>
          <a:xfrm>
            <a:off x="5441968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6" name="Oval 565"/>
          <p:cNvSpPr/>
          <p:nvPr userDrawn="1"/>
        </p:nvSpPr>
        <p:spPr>
          <a:xfrm>
            <a:off x="5703208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7" name="Oval 566"/>
          <p:cNvSpPr/>
          <p:nvPr userDrawn="1"/>
        </p:nvSpPr>
        <p:spPr>
          <a:xfrm>
            <a:off x="597114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8" name="Oval 567"/>
          <p:cNvSpPr/>
          <p:nvPr userDrawn="1"/>
        </p:nvSpPr>
        <p:spPr>
          <a:xfrm>
            <a:off x="6235680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9" name="Oval 568"/>
          <p:cNvSpPr/>
          <p:nvPr userDrawn="1"/>
        </p:nvSpPr>
        <p:spPr>
          <a:xfrm>
            <a:off x="649692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0" name="Oval 569"/>
          <p:cNvSpPr/>
          <p:nvPr userDrawn="1"/>
        </p:nvSpPr>
        <p:spPr>
          <a:xfrm>
            <a:off x="6759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1" name="Oval 570"/>
          <p:cNvSpPr/>
          <p:nvPr userDrawn="1"/>
        </p:nvSpPr>
        <p:spPr>
          <a:xfrm>
            <a:off x="701906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2" name="Oval 571"/>
          <p:cNvSpPr/>
          <p:nvPr userDrawn="1"/>
        </p:nvSpPr>
        <p:spPr>
          <a:xfrm>
            <a:off x="729068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3" name="Oval 572"/>
          <p:cNvSpPr/>
          <p:nvPr userDrawn="1"/>
        </p:nvSpPr>
        <p:spPr>
          <a:xfrm>
            <a:off x="7553592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4" name="Oval 573"/>
          <p:cNvSpPr/>
          <p:nvPr userDrawn="1"/>
        </p:nvSpPr>
        <p:spPr>
          <a:xfrm>
            <a:off x="7814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5" name="Oval 574"/>
          <p:cNvSpPr/>
          <p:nvPr userDrawn="1"/>
        </p:nvSpPr>
        <p:spPr>
          <a:xfrm>
            <a:off x="80777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6" name="Oval 575"/>
          <p:cNvSpPr/>
          <p:nvPr userDrawn="1"/>
        </p:nvSpPr>
        <p:spPr>
          <a:xfrm>
            <a:off x="95619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7" name="Oval 576"/>
          <p:cNvSpPr/>
          <p:nvPr userDrawn="1"/>
        </p:nvSpPr>
        <p:spPr>
          <a:xfrm>
            <a:off x="122279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8" name="Oval 577"/>
          <p:cNvSpPr/>
          <p:nvPr userDrawn="1"/>
        </p:nvSpPr>
        <p:spPr>
          <a:xfrm>
            <a:off x="1485705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9" name="Oval 578"/>
          <p:cNvSpPr/>
          <p:nvPr userDrawn="1"/>
        </p:nvSpPr>
        <p:spPr>
          <a:xfrm>
            <a:off x="17469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0" name="Oval 579"/>
          <p:cNvSpPr/>
          <p:nvPr userDrawn="1"/>
        </p:nvSpPr>
        <p:spPr>
          <a:xfrm>
            <a:off x="200985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1" name="Oval 580"/>
          <p:cNvSpPr/>
          <p:nvPr userDrawn="1"/>
        </p:nvSpPr>
        <p:spPr>
          <a:xfrm>
            <a:off x="227411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2" name="Oval 581"/>
          <p:cNvSpPr/>
          <p:nvPr userDrawn="1"/>
        </p:nvSpPr>
        <p:spPr>
          <a:xfrm>
            <a:off x="254070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3" name="Oval 582"/>
          <p:cNvSpPr/>
          <p:nvPr userDrawn="1"/>
        </p:nvSpPr>
        <p:spPr>
          <a:xfrm>
            <a:off x="2803617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4" name="Oval 583"/>
          <p:cNvSpPr/>
          <p:nvPr userDrawn="1"/>
        </p:nvSpPr>
        <p:spPr>
          <a:xfrm>
            <a:off x="305900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5" name="Oval 584"/>
          <p:cNvSpPr/>
          <p:nvPr userDrawn="1"/>
        </p:nvSpPr>
        <p:spPr>
          <a:xfrm>
            <a:off x="333196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6" name="Oval 585"/>
          <p:cNvSpPr/>
          <p:nvPr userDrawn="1"/>
        </p:nvSpPr>
        <p:spPr>
          <a:xfrm>
            <a:off x="359455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7" name="Oval 586"/>
          <p:cNvSpPr/>
          <p:nvPr userDrawn="1"/>
        </p:nvSpPr>
        <p:spPr>
          <a:xfrm>
            <a:off x="385109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8" name="Oval 587"/>
          <p:cNvSpPr/>
          <p:nvPr userDrawn="1"/>
        </p:nvSpPr>
        <p:spPr>
          <a:xfrm>
            <a:off x="4119033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9" name="Oval 588"/>
          <p:cNvSpPr/>
          <p:nvPr userDrawn="1"/>
        </p:nvSpPr>
        <p:spPr>
          <a:xfrm>
            <a:off x="438027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0" name="Oval 589"/>
          <p:cNvSpPr/>
          <p:nvPr userDrawn="1"/>
        </p:nvSpPr>
        <p:spPr>
          <a:xfrm>
            <a:off x="464318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1" name="Oval 590"/>
          <p:cNvSpPr/>
          <p:nvPr userDrawn="1"/>
        </p:nvSpPr>
        <p:spPr>
          <a:xfrm>
            <a:off x="490241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2" name="Oval 591"/>
          <p:cNvSpPr/>
          <p:nvPr userDrawn="1"/>
        </p:nvSpPr>
        <p:spPr>
          <a:xfrm>
            <a:off x="518408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3" name="Oval 592"/>
          <p:cNvSpPr/>
          <p:nvPr userDrawn="1"/>
        </p:nvSpPr>
        <p:spPr>
          <a:xfrm>
            <a:off x="5441968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4" name="Oval 593"/>
          <p:cNvSpPr/>
          <p:nvPr userDrawn="1"/>
        </p:nvSpPr>
        <p:spPr>
          <a:xfrm>
            <a:off x="5703208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5" name="Oval 594"/>
          <p:cNvSpPr/>
          <p:nvPr userDrawn="1"/>
        </p:nvSpPr>
        <p:spPr>
          <a:xfrm>
            <a:off x="597114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6" name="Oval 595"/>
          <p:cNvSpPr/>
          <p:nvPr userDrawn="1"/>
        </p:nvSpPr>
        <p:spPr>
          <a:xfrm>
            <a:off x="6235680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7" name="Oval 596"/>
          <p:cNvSpPr/>
          <p:nvPr userDrawn="1"/>
        </p:nvSpPr>
        <p:spPr>
          <a:xfrm>
            <a:off x="649692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8" name="Oval 597"/>
          <p:cNvSpPr/>
          <p:nvPr userDrawn="1"/>
        </p:nvSpPr>
        <p:spPr>
          <a:xfrm>
            <a:off x="6759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9" name="Oval 598"/>
          <p:cNvSpPr/>
          <p:nvPr userDrawn="1"/>
        </p:nvSpPr>
        <p:spPr>
          <a:xfrm>
            <a:off x="701906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0" name="Oval 599"/>
          <p:cNvSpPr/>
          <p:nvPr userDrawn="1"/>
        </p:nvSpPr>
        <p:spPr>
          <a:xfrm>
            <a:off x="729068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1" name="Oval 600"/>
          <p:cNvSpPr/>
          <p:nvPr userDrawn="1"/>
        </p:nvSpPr>
        <p:spPr>
          <a:xfrm>
            <a:off x="7553592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2" name="Oval 601"/>
          <p:cNvSpPr/>
          <p:nvPr userDrawn="1"/>
        </p:nvSpPr>
        <p:spPr>
          <a:xfrm>
            <a:off x="7814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3" name="Oval 602"/>
          <p:cNvSpPr/>
          <p:nvPr userDrawn="1"/>
        </p:nvSpPr>
        <p:spPr>
          <a:xfrm>
            <a:off x="80777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4" name="Oval 603"/>
          <p:cNvSpPr/>
          <p:nvPr userDrawn="1"/>
        </p:nvSpPr>
        <p:spPr>
          <a:xfrm>
            <a:off x="95619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5" name="Oval 604"/>
          <p:cNvSpPr/>
          <p:nvPr userDrawn="1"/>
        </p:nvSpPr>
        <p:spPr>
          <a:xfrm>
            <a:off x="122279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6" name="Oval 605"/>
          <p:cNvSpPr/>
          <p:nvPr userDrawn="1"/>
        </p:nvSpPr>
        <p:spPr>
          <a:xfrm>
            <a:off x="1485705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7" name="Oval 606"/>
          <p:cNvSpPr/>
          <p:nvPr userDrawn="1"/>
        </p:nvSpPr>
        <p:spPr>
          <a:xfrm>
            <a:off x="17469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8" name="Oval 607"/>
          <p:cNvSpPr/>
          <p:nvPr userDrawn="1"/>
        </p:nvSpPr>
        <p:spPr>
          <a:xfrm>
            <a:off x="200985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9" name="Oval 608"/>
          <p:cNvSpPr/>
          <p:nvPr userDrawn="1"/>
        </p:nvSpPr>
        <p:spPr>
          <a:xfrm>
            <a:off x="227411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0" name="Oval 609"/>
          <p:cNvSpPr/>
          <p:nvPr userDrawn="1"/>
        </p:nvSpPr>
        <p:spPr>
          <a:xfrm>
            <a:off x="254070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1" name="Oval 610"/>
          <p:cNvSpPr/>
          <p:nvPr userDrawn="1"/>
        </p:nvSpPr>
        <p:spPr>
          <a:xfrm>
            <a:off x="2803617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2" name="Oval 611"/>
          <p:cNvSpPr/>
          <p:nvPr userDrawn="1"/>
        </p:nvSpPr>
        <p:spPr>
          <a:xfrm>
            <a:off x="305900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3" name="Oval 612"/>
          <p:cNvSpPr/>
          <p:nvPr userDrawn="1"/>
        </p:nvSpPr>
        <p:spPr>
          <a:xfrm>
            <a:off x="333196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4" name="Oval 613"/>
          <p:cNvSpPr/>
          <p:nvPr userDrawn="1"/>
        </p:nvSpPr>
        <p:spPr>
          <a:xfrm>
            <a:off x="359455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5" name="Oval 614"/>
          <p:cNvSpPr/>
          <p:nvPr userDrawn="1"/>
        </p:nvSpPr>
        <p:spPr>
          <a:xfrm>
            <a:off x="385109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6" name="Oval 615"/>
          <p:cNvSpPr/>
          <p:nvPr userDrawn="1"/>
        </p:nvSpPr>
        <p:spPr>
          <a:xfrm>
            <a:off x="4119033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7" name="Oval 616"/>
          <p:cNvSpPr/>
          <p:nvPr userDrawn="1"/>
        </p:nvSpPr>
        <p:spPr>
          <a:xfrm>
            <a:off x="438027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8" name="Oval 617"/>
          <p:cNvSpPr/>
          <p:nvPr userDrawn="1"/>
        </p:nvSpPr>
        <p:spPr>
          <a:xfrm>
            <a:off x="464318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9" name="Oval 618"/>
          <p:cNvSpPr/>
          <p:nvPr userDrawn="1"/>
        </p:nvSpPr>
        <p:spPr>
          <a:xfrm>
            <a:off x="490241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0" name="Oval 619"/>
          <p:cNvSpPr/>
          <p:nvPr userDrawn="1"/>
        </p:nvSpPr>
        <p:spPr>
          <a:xfrm>
            <a:off x="518408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1" name="Oval 620"/>
          <p:cNvSpPr/>
          <p:nvPr userDrawn="1"/>
        </p:nvSpPr>
        <p:spPr>
          <a:xfrm>
            <a:off x="5441968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2" name="Oval 621"/>
          <p:cNvSpPr/>
          <p:nvPr userDrawn="1"/>
        </p:nvSpPr>
        <p:spPr>
          <a:xfrm>
            <a:off x="5703208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3" name="Oval 622"/>
          <p:cNvSpPr/>
          <p:nvPr userDrawn="1"/>
        </p:nvSpPr>
        <p:spPr>
          <a:xfrm>
            <a:off x="597114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4" name="Oval 623"/>
          <p:cNvSpPr/>
          <p:nvPr userDrawn="1"/>
        </p:nvSpPr>
        <p:spPr>
          <a:xfrm>
            <a:off x="6235680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5" name="Oval 624"/>
          <p:cNvSpPr/>
          <p:nvPr userDrawn="1"/>
        </p:nvSpPr>
        <p:spPr>
          <a:xfrm>
            <a:off x="649692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6" name="Oval 625"/>
          <p:cNvSpPr/>
          <p:nvPr userDrawn="1"/>
        </p:nvSpPr>
        <p:spPr>
          <a:xfrm>
            <a:off x="6759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7" name="Oval 626"/>
          <p:cNvSpPr/>
          <p:nvPr userDrawn="1"/>
        </p:nvSpPr>
        <p:spPr>
          <a:xfrm>
            <a:off x="701906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8" name="Oval 627"/>
          <p:cNvSpPr/>
          <p:nvPr userDrawn="1"/>
        </p:nvSpPr>
        <p:spPr>
          <a:xfrm>
            <a:off x="729068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9" name="Oval 628"/>
          <p:cNvSpPr/>
          <p:nvPr userDrawn="1"/>
        </p:nvSpPr>
        <p:spPr>
          <a:xfrm>
            <a:off x="7553592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0" name="Oval 629"/>
          <p:cNvSpPr/>
          <p:nvPr userDrawn="1"/>
        </p:nvSpPr>
        <p:spPr>
          <a:xfrm>
            <a:off x="7814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1" name="Oval 630"/>
          <p:cNvSpPr/>
          <p:nvPr userDrawn="1"/>
        </p:nvSpPr>
        <p:spPr>
          <a:xfrm>
            <a:off x="80777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2" name="Oval 631"/>
          <p:cNvSpPr/>
          <p:nvPr userDrawn="1"/>
        </p:nvSpPr>
        <p:spPr>
          <a:xfrm>
            <a:off x="95619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3" name="Oval 632"/>
          <p:cNvSpPr/>
          <p:nvPr userDrawn="1"/>
        </p:nvSpPr>
        <p:spPr>
          <a:xfrm>
            <a:off x="122279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4" name="Oval 633"/>
          <p:cNvSpPr/>
          <p:nvPr userDrawn="1"/>
        </p:nvSpPr>
        <p:spPr>
          <a:xfrm>
            <a:off x="1485705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5" name="Oval 634"/>
          <p:cNvSpPr/>
          <p:nvPr userDrawn="1"/>
        </p:nvSpPr>
        <p:spPr>
          <a:xfrm>
            <a:off x="17469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6" name="Oval 635"/>
          <p:cNvSpPr/>
          <p:nvPr userDrawn="1"/>
        </p:nvSpPr>
        <p:spPr>
          <a:xfrm>
            <a:off x="200985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7" name="Oval 636"/>
          <p:cNvSpPr/>
          <p:nvPr userDrawn="1"/>
        </p:nvSpPr>
        <p:spPr>
          <a:xfrm>
            <a:off x="227411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8" name="Oval 637"/>
          <p:cNvSpPr/>
          <p:nvPr userDrawn="1"/>
        </p:nvSpPr>
        <p:spPr>
          <a:xfrm>
            <a:off x="254070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9" name="Oval 638"/>
          <p:cNvSpPr/>
          <p:nvPr userDrawn="1"/>
        </p:nvSpPr>
        <p:spPr>
          <a:xfrm>
            <a:off x="2803617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0" name="Oval 639"/>
          <p:cNvSpPr/>
          <p:nvPr userDrawn="1"/>
        </p:nvSpPr>
        <p:spPr>
          <a:xfrm>
            <a:off x="305900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1" name="Oval 640"/>
          <p:cNvSpPr/>
          <p:nvPr userDrawn="1"/>
        </p:nvSpPr>
        <p:spPr>
          <a:xfrm>
            <a:off x="333196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2" name="Oval 641"/>
          <p:cNvSpPr/>
          <p:nvPr userDrawn="1"/>
        </p:nvSpPr>
        <p:spPr>
          <a:xfrm>
            <a:off x="359455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3" name="Oval 642"/>
          <p:cNvSpPr/>
          <p:nvPr userDrawn="1"/>
        </p:nvSpPr>
        <p:spPr>
          <a:xfrm>
            <a:off x="385109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4" name="Oval 643"/>
          <p:cNvSpPr/>
          <p:nvPr userDrawn="1"/>
        </p:nvSpPr>
        <p:spPr>
          <a:xfrm>
            <a:off x="4119033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5" name="Oval 644"/>
          <p:cNvSpPr/>
          <p:nvPr userDrawn="1"/>
        </p:nvSpPr>
        <p:spPr>
          <a:xfrm>
            <a:off x="438027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6" name="Oval 645"/>
          <p:cNvSpPr/>
          <p:nvPr userDrawn="1"/>
        </p:nvSpPr>
        <p:spPr>
          <a:xfrm>
            <a:off x="464318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7" name="Oval 646"/>
          <p:cNvSpPr/>
          <p:nvPr userDrawn="1"/>
        </p:nvSpPr>
        <p:spPr>
          <a:xfrm>
            <a:off x="490241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8" name="Oval 647"/>
          <p:cNvSpPr/>
          <p:nvPr userDrawn="1"/>
        </p:nvSpPr>
        <p:spPr>
          <a:xfrm>
            <a:off x="518408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9" name="Oval 648"/>
          <p:cNvSpPr/>
          <p:nvPr userDrawn="1"/>
        </p:nvSpPr>
        <p:spPr>
          <a:xfrm>
            <a:off x="5441968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0" name="Oval 649"/>
          <p:cNvSpPr/>
          <p:nvPr userDrawn="1"/>
        </p:nvSpPr>
        <p:spPr>
          <a:xfrm>
            <a:off x="5703208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1" name="Oval 650"/>
          <p:cNvSpPr/>
          <p:nvPr userDrawn="1"/>
        </p:nvSpPr>
        <p:spPr>
          <a:xfrm>
            <a:off x="597114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2" name="Oval 651"/>
          <p:cNvSpPr/>
          <p:nvPr userDrawn="1"/>
        </p:nvSpPr>
        <p:spPr>
          <a:xfrm>
            <a:off x="6235680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3" name="Oval 652"/>
          <p:cNvSpPr/>
          <p:nvPr userDrawn="1"/>
        </p:nvSpPr>
        <p:spPr>
          <a:xfrm>
            <a:off x="649692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4" name="Oval 653"/>
          <p:cNvSpPr/>
          <p:nvPr userDrawn="1"/>
        </p:nvSpPr>
        <p:spPr>
          <a:xfrm>
            <a:off x="6759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5" name="Oval 654"/>
          <p:cNvSpPr/>
          <p:nvPr userDrawn="1"/>
        </p:nvSpPr>
        <p:spPr>
          <a:xfrm>
            <a:off x="701906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6" name="Oval 655"/>
          <p:cNvSpPr/>
          <p:nvPr userDrawn="1"/>
        </p:nvSpPr>
        <p:spPr>
          <a:xfrm>
            <a:off x="729068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7" name="Oval 656"/>
          <p:cNvSpPr/>
          <p:nvPr userDrawn="1"/>
        </p:nvSpPr>
        <p:spPr>
          <a:xfrm>
            <a:off x="7553592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8" name="Oval 657"/>
          <p:cNvSpPr/>
          <p:nvPr userDrawn="1"/>
        </p:nvSpPr>
        <p:spPr>
          <a:xfrm>
            <a:off x="7814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9" name="Oval 658"/>
          <p:cNvSpPr/>
          <p:nvPr userDrawn="1"/>
        </p:nvSpPr>
        <p:spPr>
          <a:xfrm>
            <a:off x="80777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0" name="Oval 659"/>
          <p:cNvSpPr/>
          <p:nvPr userDrawn="1"/>
        </p:nvSpPr>
        <p:spPr>
          <a:xfrm>
            <a:off x="95619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1" name="Oval 660"/>
          <p:cNvSpPr/>
          <p:nvPr userDrawn="1"/>
        </p:nvSpPr>
        <p:spPr>
          <a:xfrm>
            <a:off x="122279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2" name="Oval 661"/>
          <p:cNvSpPr/>
          <p:nvPr userDrawn="1"/>
        </p:nvSpPr>
        <p:spPr>
          <a:xfrm>
            <a:off x="1485705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3" name="Oval 662"/>
          <p:cNvSpPr/>
          <p:nvPr userDrawn="1"/>
        </p:nvSpPr>
        <p:spPr>
          <a:xfrm>
            <a:off x="17469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4" name="Oval 663"/>
          <p:cNvSpPr/>
          <p:nvPr userDrawn="1"/>
        </p:nvSpPr>
        <p:spPr>
          <a:xfrm>
            <a:off x="200985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5" name="Oval 664"/>
          <p:cNvSpPr/>
          <p:nvPr userDrawn="1"/>
        </p:nvSpPr>
        <p:spPr>
          <a:xfrm>
            <a:off x="227411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6" name="Oval 665"/>
          <p:cNvSpPr/>
          <p:nvPr userDrawn="1"/>
        </p:nvSpPr>
        <p:spPr>
          <a:xfrm>
            <a:off x="254070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7" name="Oval 666"/>
          <p:cNvSpPr/>
          <p:nvPr userDrawn="1"/>
        </p:nvSpPr>
        <p:spPr>
          <a:xfrm>
            <a:off x="2803617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8" name="Oval 667"/>
          <p:cNvSpPr/>
          <p:nvPr userDrawn="1"/>
        </p:nvSpPr>
        <p:spPr>
          <a:xfrm>
            <a:off x="305900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9" name="Oval 668"/>
          <p:cNvSpPr/>
          <p:nvPr userDrawn="1"/>
        </p:nvSpPr>
        <p:spPr>
          <a:xfrm>
            <a:off x="333196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0" name="Oval 669"/>
          <p:cNvSpPr/>
          <p:nvPr userDrawn="1"/>
        </p:nvSpPr>
        <p:spPr>
          <a:xfrm>
            <a:off x="359455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1" name="Oval 670"/>
          <p:cNvSpPr/>
          <p:nvPr userDrawn="1"/>
        </p:nvSpPr>
        <p:spPr>
          <a:xfrm>
            <a:off x="385109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2" name="Oval 671"/>
          <p:cNvSpPr/>
          <p:nvPr userDrawn="1"/>
        </p:nvSpPr>
        <p:spPr>
          <a:xfrm>
            <a:off x="4119033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3" name="Oval 672"/>
          <p:cNvSpPr/>
          <p:nvPr userDrawn="1"/>
        </p:nvSpPr>
        <p:spPr>
          <a:xfrm>
            <a:off x="438027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4" name="Oval 673"/>
          <p:cNvSpPr/>
          <p:nvPr userDrawn="1"/>
        </p:nvSpPr>
        <p:spPr>
          <a:xfrm>
            <a:off x="464318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5" name="Oval 674"/>
          <p:cNvSpPr/>
          <p:nvPr userDrawn="1"/>
        </p:nvSpPr>
        <p:spPr>
          <a:xfrm>
            <a:off x="490241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6" name="Oval 675"/>
          <p:cNvSpPr/>
          <p:nvPr userDrawn="1"/>
        </p:nvSpPr>
        <p:spPr>
          <a:xfrm>
            <a:off x="518408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7" name="Oval 676"/>
          <p:cNvSpPr/>
          <p:nvPr userDrawn="1"/>
        </p:nvSpPr>
        <p:spPr>
          <a:xfrm>
            <a:off x="5441968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8" name="Oval 677"/>
          <p:cNvSpPr/>
          <p:nvPr userDrawn="1"/>
        </p:nvSpPr>
        <p:spPr>
          <a:xfrm>
            <a:off x="5703208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9" name="Oval 678"/>
          <p:cNvSpPr/>
          <p:nvPr userDrawn="1"/>
        </p:nvSpPr>
        <p:spPr>
          <a:xfrm>
            <a:off x="597114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0" name="Oval 679"/>
          <p:cNvSpPr/>
          <p:nvPr userDrawn="1"/>
        </p:nvSpPr>
        <p:spPr>
          <a:xfrm>
            <a:off x="6235680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1" name="Oval 680"/>
          <p:cNvSpPr/>
          <p:nvPr userDrawn="1"/>
        </p:nvSpPr>
        <p:spPr>
          <a:xfrm>
            <a:off x="649692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2" name="Oval 681"/>
          <p:cNvSpPr/>
          <p:nvPr userDrawn="1"/>
        </p:nvSpPr>
        <p:spPr>
          <a:xfrm>
            <a:off x="6759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3" name="Oval 682"/>
          <p:cNvSpPr/>
          <p:nvPr userDrawn="1"/>
        </p:nvSpPr>
        <p:spPr>
          <a:xfrm>
            <a:off x="701906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4" name="Oval 683"/>
          <p:cNvSpPr/>
          <p:nvPr userDrawn="1"/>
        </p:nvSpPr>
        <p:spPr>
          <a:xfrm>
            <a:off x="729068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5" name="Oval 684"/>
          <p:cNvSpPr/>
          <p:nvPr userDrawn="1"/>
        </p:nvSpPr>
        <p:spPr>
          <a:xfrm>
            <a:off x="7553592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6" name="Oval 685"/>
          <p:cNvSpPr/>
          <p:nvPr userDrawn="1"/>
        </p:nvSpPr>
        <p:spPr>
          <a:xfrm>
            <a:off x="7814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7" name="Oval 686"/>
          <p:cNvSpPr/>
          <p:nvPr userDrawn="1"/>
        </p:nvSpPr>
        <p:spPr>
          <a:xfrm>
            <a:off x="80777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8" name="Oval 687"/>
          <p:cNvSpPr/>
          <p:nvPr userDrawn="1"/>
        </p:nvSpPr>
        <p:spPr>
          <a:xfrm>
            <a:off x="95619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9" name="Oval 688"/>
          <p:cNvSpPr/>
          <p:nvPr userDrawn="1"/>
        </p:nvSpPr>
        <p:spPr>
          <a:xfrm>
            <a:off x="122279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0" name="Oval 689"/>
          <p:cNvSpPr/>
          <p:nvPr userDrawn="1"/>
        </p:nvSpPr>
        <p:spPr>
          <a:xfrm>
            <a:off x="1485705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1" name="Oval 690"/>
          <p:cNvSpPr/>
          <p:nvPr userDrawn="1"/>
        </p:nvSpPr>
        <p:spPr>
          <a:xfrm>
            <a:off x="17469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2" name="Oval 691"/>
          <p:cNvSpPr/>
          <p:nvPr userDrawn="1"/>
        </p:nvSpPr>
        <p:spPr>
          <a:xfrm>
            <a:off x="200985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3" name="Oval 692"/>
          <p:cNvSpPr/>
          <p:nvPr userDrawn="1"/>
        </p:nvSpPr>
        <p:spPr>
          <a:xfrm>
            <a:off x="227411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4" name="Oval 693"/>
          <p:cNvSpPr/>
          <p:nvPr userDrawn="1"/>
        </p:nvSpPr>
        <p:spPr>
          <a:xfrm>
            <a:off x="254070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5" name="Oval 694"/>
          <p:cNvSpPr/>
          <p:nvPr userDrawn="1"/>
        </p:nvSpPr>
        <p:spPr>
          <a:xfrm>
            <a:off x="2803617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6" name="Oval 695"/>
          <p:cNvSpPr/>
          <p:nvPr userDrawn="1"/>
        </p:nvSpPr>
        <p:spPr>
          <a:xfrm>
            <a:off x="305900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7" name="Oval 696"/>
          <p:cNvSpPr/>
          <p:nvPr userDrawn="1"/>
        </p:nvSpPr>
        <p:spPr>
          <a:xfrm>
            <a:off x="333196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8" name="Oval 697"/>
          <p:cNvSpPr/>
          <p:nvPr userDrawn="1"/>
        </p:nvSpPr>
        <p:spPr>
          <a:xfrm>
            <a:off x="359455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9" name="Oval 698"/>
          <p:cNvSpPr/>
          <p:nvPr userDrawn="1"/>
        </p:nvSpPr>
        <p:spPr>
          <a:xfrm>
            <a:off x="385109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0" name="Oval 699"/>
          <p:cNvSpPr/>
          <p:nvPr userDrawn="1"/>
        </p:nvSpPr>
        <p:spPr>
          <a:xfrm>
            <a:off x="4119033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1" name="Oval 700"/>
          <p:cNvSpPr/>
          <p:nvPr userDrawn="1"/>
        </p:nvSpPr>
        <p:spPr>
          <a:xfrm>
            <a:off x="438027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2" name="Oval 701"/>
          <p:cNvSpPr/>
          <p:nvPr userDrawn="1"/>
        </p:nvSpPr>
        <p:spPr>
          <a:xfrm>
            <a:off x="464318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3" name="Oval 702"/>
          <p:cNvSpPr/>
          <p:nvPr userDrawn="1"/>
        </p:nvSpPr>
        <p:spPr>
          <a:xfrm>
            <a:off x="490241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4" name="Oval 703"/>
          <p:cNvSpPr/>
          <p:nvPr userDrawn="1"/>
        </p:nvSpPr>
        <p:spPr>
          <a:xfrm>
            <a:off x="518408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5" name="Oval 704"/>
          <p:cNvSpPr/>
          <p:nvPr userDrawn="1"/>
        </p:nvSpPr>
        <p:spPr>
          <a:xfrm>
            <a:off x="5441968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6" name="Oval 705"/>
          <p:cNvSpPr/>
          <p:nvPr userDrawn="1"/>
        </p:nvSpPr>
        <p:spPr>
          <a:xfrm>
            <a:off x="5703208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7" name="Oval 706"/>
          <p:cNvSpPr/>
          <p:nvPr userDrawn="1"/>
        </p:nvSpPr>
        <p:spPr>
          <a:xfrm>
            <a:off x="597114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8" name="Oval 707"/>
          <p:cNvSpPr/>
          <p:nvPr userDrawn="1"/>
        </p:nvSpPr>
        <p:spPr>
          <a:xfrm>
            <a:off x="6235680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9" name="Oval 708"/>
          <p:cNvSpPr/>
          <p:nvPr userDrawn="1"/>
        </p:nvSpPr>
        <p:spPr>
          <a:xfrm>
            <a:off x="649692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0" name="Oval 709"/>
          <p:cNvSpPr/>
          <p:nvPr userDrawn="1"/>
        </p:nvSpPr>
        <p:spPr>
          <a:xfrm>
            <a:off x="6759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1" name="Oval 710"/>
          <p:cNvSpPr/>
          <p:nvPr userDrawn="1"/>
        </p:nvSpPr>
        <p:spPr>
          <a:xfrm>
            <a:off x="701906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2" name="Oval 711"/>
          <p:cNvSpPr/>
          <p:nvPr userDrawn="1"/>
        </p:nvSpPr>
        <p:spPr>
          <a:xfrm>
            <a:off x="729068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3" name="Oval 712"/>
          <p:cNvSpPr/>
          <p:nvPr userDrawn="1"/>
        </p:nvSpPr>
        <p:spPr>
          <a:xfrm>
            <a:off x="7553592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4" name="Oval 713"/>
          <p:cNvSpPr/>
          <p:nvPr userDrawn="1"/>
        </p:nvSpPr>
        <p:spPr>
          <a:xfrm>
            <a:off x="7814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5" name="Oval 714"/>
          <p:cNvSpPr/>
          <p:nvPr userDrawn="1"/>
        </p:nvSpPr>
        <p:spPr>
          <a:xfrm>
            <a:off x="80777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6" name="Oval 715"/>
          <p:cNvSpPr/>
          <p:nvPr userDrawn="1"/>
        </p:nvSpPr>
        <p:spPr>
          <a:xfrm>
            <a:off x="95619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7" name="Oval 716"/>
          <p:cNvSpPr/>
          <p:nvPr userDrawn="1"/>
        </p:nvSpPr>
        <p:spPr>
          <a:xfrm>
            <a:off x="122279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8" name="Oval 717"/>
          <p:cNvSpPr/>
          <p:nvPr userDrawn="1"/>
        </p:nvSpPr>
        <p:spPr>
          <a:xfrm>
            <a:off x="1485705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9" name="Oval 718"/>
          <p:cNvSpPr/>
          <p:nvPr userDrawn="1"/>
        </p:nvSpPr>
        <p:spPr>
          <a:xfrm>
            <a:off x="174694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0" name="Oval 719"/>
          <p:cNvSpPr/>
          <p:nvPr userDrawn="1"/>
        </p:nvSpPr>
        <p:spPr>
          <a:xfrm>
            <a:off x="200985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1" name="Oval 720"/>
          <p:cNvSpPr/>
          <p:nvPr userDrawn="1"/>
        </p:nvSpPr>
        <p:spPr>
          <a:xfrm>
            <a:off x="227411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2" name="Oval 721"/>
          <p:cNvSpPr/>
          <p:nvPr userDrawn="1"/>
        </p:nvSpPr>
        <p:spPr>
          <a:xfrm>
            <a:off x="254070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3" name="Oval 722"/>
          <p:cNvSpPr/>
          <p:nvPr userDrawn="1"/>
        </p:nvSpPr>
        <p:spPr>
          <a:xfrm>
            <a:off x="2803617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4" name="Oval 723"/>
          <p:cNvSpPr/>
          <p:nvPr userDrawn="1"/>
        </p:nvSpPr>
        <p:spPr>
          <a:xfrm>
            <a:off x="305900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5" name="Oval 724"/>
          <p:cNvSpPr/>
          <p:nvPr userDrawn="1"/>
        </p:nvSpPr>
        <p:spPr>
          <a:xfrm>
            <a:off x="333196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6" name="Oval 725"/>
          <p:cNvSpPr/>
          <p:nvPr userDrawn="1"/>
        </p:nvSpPr>
        <p:spPr>
          <a:xfrm>
            <a:off x="359455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7" name="Oval 726"/>
          <p:cNvSpPr/>
          <p:nvPr userDrawn="1"/>
        </p:nvSpPr>
        <p:spPr>
          <a:xfrm>
            <a:off x="385109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8" name="Oval 727"/>
          <p:cNvSpPr/>
          <p:nvPr userDrawn="1"/>
        </p:nvSpPr>
        <p:spPr>
          <a:xfrm>
            <a:off x="4119033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9" name="Oval 728"/>
          <p:cNvSpPr/>
          <p:nvPr userDrawn="1"/>
        </p:nvSpPr>
        <p:spPr>
          <a:xfrm>
            <a:off x="438027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0" name="Oval 729"/>
          <p:cNvSpPr/>
          <p:nvPr userDrawn="1"/>
        </p:nvSpPr>
        <p:spPr>
          <a:xfrm>
            <a:off x="464318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1" name="Oval 730"/>
          <p:cNvSpPr/>
          <p:nvPr userDrawn="1"/>
        </p:nvSpPr>
        <p:spPr>
          <a:xfrm>
            <a:off x="490241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2" name="Oval 731"/>
          <p:cNvSpPr/>
          <p:nvPr userDrawn="1"/>
        </p:nvSpPr>
        <p:spPr>
          <a:xfrm>
            <a:off x="518408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3" name="Oval 732"/>
          <p:cNvSpPr/>
          <p:nvPr userDrawn="1"/>
        </p:nvSpPr>
        <p:spPr>
          <a:xfrm>
            <a:off x="5441968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4" name="Oval 733"/>
          <p:cNvSpPr/>
          <p:nvPr userDrawn="1"/>
        </p:nvSpPr>
        <p:spPr>
          <a:xfrm>
            <a:off x="5703208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5" name="Oval 734"/>
          <p:cNvSpPr/>
          <p:nvPr userDrawn="1"/>
        </p:nvSpPr>
        <p:spPr>
          <a:xfrm>
            <a:off x="597114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6" name="Oval 735"/>
          <p:cNvSpPr/>
          <p:nvPr userDrawn="1"/>
        </p:nvSpPr>
        <p:spPr>
          <a:xfrm>
            <a:off x="6235680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7" name="Oval 736"/>
          <p:cNvSpPr/>
          <p:nvPr userDrawn="1"/>
        </p:nvSpPr>
        <p:spPr>
          <a:xfrm>
            <a:off x="649692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8" name="Oval 737"/>
          <p:cNvSpPr/>
          <p:nvPr userDrawn="1"/>
        </p:nvSpPr>
        <p:spPr>
          <a:xfrm>
            <a:off x="6759832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9" name="Oval 738"/>
          <p:cNvSpPr/>
          <p:nvPr userDrawn="1"/>
        </p:nvSpPr>
        <p:spPr>
          <a:xfrm>
            <a:off x="701906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0" name="Oval 739"/>
          <p:cNvSpPr/>
          <p:nvPr userDrawn="1"/>
        </p:nvSpPr>
        <p:spPr>
          <a:xfrm>
            <a:off x="729068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1" name="Oval 740"/>
          <p:cNvSpPr/>
          <p:nvPr userDrawn="1"/>
        </p:nvSpPr>
        <p:spPr>
          <a:xfrm>
            <a:off x="7553592" y="246375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42" name="Oval 741"/>
          <p:cNvSpPr/>
          <p:nvPr userDrawn="1"/>
        </p:nvSpPr>
        <p:spPr>
          <a:xfrm>
            <a:off x="7814832" y="245937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3" name="Oval 742"/>
          <p:cNvSpPr/>
          <p:nvPr userDrawn="1"/>
        </p:nvSpPr>
        <p:spPr>
          <a:xfrm>
            <a:off x="8077745" y="245937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6" name="Oval 745"/>
          <p:cNvSpPr/>
          <p:nvPr userDrawn="1"/>
        </p:nvSpPr>
        <p:spPr>
          <a:xfrm>
            <a:off x="833898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7" name="Oval 746"/>
          <p:cNvSpPr/>
          <p:nvPr userDrawn="1"/>
        </p:nvSpPr>
        <p:spPr>
          <a:xfrm>
            <a:off x="833898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8" name="Oval 747"/>
          <p:cNvSpPr/>
          <p:nvPr userDrawn="1"/>
        </p:nvSpPr>
        <p:spPr>
          <a:xfrm>
            <a:off x="833898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9" name="Oval 748"/>
          <p:cNvSpPr/>
          <p:nvPr userDrawn="1"/>
        </p:nvSpPr>
        <p:spPr>
          <a:xfrm>
            <a:off x="833898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0" name="Oval 749"/>
          <p:cNvSpPr/>
          <p:nvPr userDrawn="1"/>
        </p:nvSpPr>
        <p:spPr>
          <a:xfrm>
            <a:off x="833898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1" name="Oval 750"/>
          <p:cNvSpPr/>
          <p:nvPr userDrawn="1"/>
        </p:nvSpPr>
        <p:spPr>
          <a:xfrm>
            <a:off x="833898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2" name="Oval 751"/>
          <p:cNvSpPr/>
          <p:nvPr userDrawn="1"/>
        </p:nvSpPr>
        <p:spPr>
          <a:xfrm>
            <a:off x="833898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3" name="Oval 752"/>
          <p:cNvSpPr/>
          <p:nvPr userDrawn="1"/>
        </p:nvSpPr>
        <p:spPr>
          <a:xfrm>
            <a:off x="833898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4" name="Oval 753"/>
          <p:cNvSpPr/>
          <p:nvPr userDrawn="1"/>
        </p:nvSpPr>
        <p:spPr>
          <a:xfrm>
            <a:off x="8338985" y="245937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5" name="Oval 754"/>
          <p:cNvSpPr/>
          <p:nvPr userDrawn="1"/>
        </p:nvSpPr>
        <p:spPr>
          <a:xfrm>
            <a:off x="696397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6" name="Oval 755"/>
          <p:cNvSpPr/>
          <p:nvPr userDrawn="1"/>
        </p:nvSpPr>
        <p:spPr>
          <a:xfrm>
            <a:off x="696397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7" name="Oval 756"/>
          <p:cNvSpPr/>
          <p:nvPr userDrawn="1"/>
        </p:nvSpPr>
        <p:spPr>
          <a:xfrm>
            <a:off x="696397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8" name="Oval 757"/>
          <p:cNvSpPr/>
          <p:nvPr userDrawn="1"/>
        </p:nvSpPr>
        <p:spPr>
          <a:xfrm>
            <a:off x="696397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9" name="Oval 758"/>
          <p:cNvSpPr/>
          <p:nvPr userDrawn="1"/>
        </p:nvSpPr>
        <p:spPr>
          <a:xfrm>
            <a:off x="696397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0" name="Oval 759"/>
          <p:cNvSpPr/>
          <p:nvPr userDrawn="1"/>
        </p:nvSpPr>
        <p:spPr>
          <a:xfrm>
            <a:off x="696397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1" name="Oval 760"/>
          <p:cNvSpPr/>
          <p:nvPr userDrawn="1"/>
        </p:nvSpPr>
        <p:spPr>
          <a:xfrm>
            <a:off x="696397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2" name="Oval 761"/>
          <p:cNvSpPr/>
          <p:nvPr userDrawn="1"/>
        </p:nvSpPr>
        <p:spPr>
          <a:xfrm>
            <a:off x="696397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3" name="Oval 762"/>
          <p:cNvSpPr/>
          <p:nvPr userDrawn="1"/>
        </p:nvSpPr>
        <p:spPr>
          <a:xfrm>
            <a:off x="696397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481" y="3435847"/>
            <a:ext cx="7358264" cy="91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44" name="Straight Connector 743"/>
          <p:cNvCxnSpPr/>
          <p:nvPr userDrawn="1"/>
        </p:nvCxnSpPr>
        <p:spPr>
          <a:xfrm>
            <a:off x="696396" y="4816090"/>
            <a:ext cx="775058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1" name="Group 290"/>
          <p:cNvGrpSpPr/>
          <p:nvPr userDrawn="1"/>
        </p:nvGrpSpPr>
        <p:grpSpPr>
          <a:xfrm>
            <a:off x="769605" y="4506137"/>
            <a:ext cx="1359041" cy="225854"/>
            <a:chOff x="4727575" y="-523875"/>
            <a:chExt cx="3305175" cy="549275"/>
          </a:xfrm>
        </p:grpSpPr>
        <p:sp>
          <p:nvSpPr>
            <p:cNvPr id="29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035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archivator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0" y="1275608"/>
            <a:ext cx="7513176" cy="3147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065" name="Group 2064"/>
          <p:cNvGrpSpPr/>
          <p:nvPr userDrawn="1"/>
        </p:nvGrpSpPr>
        <p:grpSpPr>
          <a:xfrm>
            <a:off x="7218883" y="411510"/>
            <a:ext cx="1359041" cy="225854"/>
            <a:chOff x="4727575" y="-523875"/>
            <a:chExt cx="3305175" cy="54927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8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9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1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2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12"/>
            <p:cNvSpPr>
              <a:spLocks/>
            </p:cNvSpPr>
            <p:nvPr userDrawn="1"/>
          </p:nvSpPr>
          <p:spPr bwMode="auto">
            <a:xfrm>
              <a:off x="7273925" y="-269875"/>
              <a:ext cx="228600" cy="234950"/>
            </a:xfrm>
            <a:custGeom>
              <a:avLst/>
              <a:gdLst>
                <a:gd name="T0" fmla="*/ 0 w 144"/>
                <a:gd name="T1" fmla="*/ 72 h 148"/>
                <a:gd name="T2" fmla="*/ 0 w 144"/>
                <a:gd name="T3" fmla="*/ 72 h 148"/>
                <a:gd name="T4" fmla="*/ 2 w 144"/>
                <a:gd name="T5" fmla="*/ 88 h 148"/>
                <a:gd name="T6" fmla="*/ 6 w 144"/>
                <a:gd name="T7" fmla="*/ 102 h 148"/>
                <a:gd name="T8" fmla="*/ 12 w 144"/>
                <a:gd name="T9" fmla="*/ 116 h 148"/>
                <a:gd name="T10" fmla="*/ 20 w 144"/>
                <a:gd name="T11" fmla="*/ 126 h 148"/>
                <a:gd name="T12" fmla="*/ 30 w 144"/>
                <a:gd name="T13" fmla="*/ 136 h 148"/>
                <a:gd name="T14" fmla="*/ 42 w 144"/>
                <a:gd name="T15" fmla="*/ 142 h 148"/>
                <a:gd name="T16" fmla="*/ 54 w 144"/>
                <a:gd name="T17" fmla="*/ 146 h 148"/>
                <a:gd name="T18" fmla="*/ 70 w 144"/>
                <a:gd name="T19" fmla="*/ 148 h 148"/>
                <a:gd name="T20" fmla="*/ 70 w 144"/>
                <a:gd name="T21" fmla="*/ 148 h 148"/>
                <a:gd name="T22" fmla="*/ 86 w 144"/>
                <a:gd name="T23" fmla="*/ 146 h 148"/>
                <a:gd name="T24" fmla="*/ 100 w 144"/>
                <a:gd name="T25" fmla="*/ 142 h 148"/>
                <a:gd name="T26" fmla="*/ 112 w 144"/>
                <a:gd name="T27" fmla="*/ 136 h 148"/>
                <a:gd name="T28" fmla="*/ 124 w 144"/>
                <a:gd name="T29" fmla="*/ 128 h 148"/>
                <a:gd name="T30" fmla="*/ 132 w 144"/>
                <a:gd name="T31" fmla="*/ 116 h 148"/>
                <a:gd name="T32" fmla="*/ 138 w 144"/>
                <a:gd name="T33" fmla="*/ 104 h 148"/>
                <a:gd name="T34" fmla="*/ 142 w 144"/>
                <a:gd name="T35" fmla="*/ 88 h 148"/>
                <a:gd name="T36" fmla="*/ 144 w 144"/>
                <a:gd name="T37" fmla="*/ 72 h 148"/>
                <a:gd name="T38" fmla="*/ 144 w 144"/>
                <a:gd name="T39" fmla="*/ 72 h 148"/>
                <a:gd name="T40" fmla="*/ 142 w 144"/>
                <a:gd name="T41" fmla="*/ 58 h 148"/>
                <a:gd name="T42" fmla="*/ 138 w 144"/>
                <a:gd name="T43" fmla="*/ 44 h 148"/>
                <a:gd name="T44" fmla="*/ 132 w 144"/>
                <a:gd name="T45" fmla="*/ 32 h 148"/>
                <a:gd name="T46" fmla="*/ 122 w 144"/>
                <a:gd name="T47" fmla="*/ 20 h 148"/>
                <a:gd name="T48" fmla="*/ 112 w 144"/>
                <a:gd name="T49" fmla="*/ 12 h 148"/>
                <a:gd name="T50" fmla="*/ 100 w 144"/>
                <a:gd name="T51" fmla="*/ 6 h 148"/>
                <a:gd name="T52" fmla="*/ 86 w 144"/>
                <a:gd name="T53" fmla="*/ 2 h 148"/>
                <a:gd name="T54" fmla="*/ 70 w 144"/>
                <a:gd name="T55" fmla="*/ 0 h 148"/>
                <a:gd name="T56" fmla="*/ 70 w 144"/>
                <a:gd name="T57" fmla="*/ 0 h 148"/>
                <a:gd name="T58" fmla="*/ 56 w 144"/>
                <a:gd name="T59" fmla="*/ 2 h 148"/>
                <a:gd name="T60" fmla="*/ 42 w 144"/>
                <a:gd name="T61" fmla="*/ 6 h 148"/>
                <a:gd name="T62" fmla="*/ 30 w 144"/>
                <a:gd name="T63" fmla="*/ 12 h 148"/>
                <a:gd name="T64" fmla="*/ 20 w 144"/>
                <a:gd name="T65" fmla="*/ 20 h 148"/>
                <a:gd name="T66" fmla="*/ 12 w 144"/>
                <a:gd name="T67" fmla="*/ 30 h 148"/>
                <a:gd name="T68" fmla="*/ 6 w 144"/>
                <a:gd name="T69" fmla="*/ 44 h 148"/>
                <a:gd name="T70" fmla="*/ 2 w 144"/>
                <a:gd name="T71" fmla="*/ 56 h 148"/>
                <a:gd name="T72" fmla="*/ 0 w 144"/>
                <a:gd name="T73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148">
                  <a:moveTo>
                    <a:pt x="0" y="72"/>
                  </a:moveTo>
                  <a:lnTo>
                    <a:pt x="0" y="72"/>
                  </a:lnTo>
                  <a:lnTo>
                    <a:pt x="2" y="88"/>
                  </a:lnTo>
                  <a:lnTo>
                    <a:pt x="6" y="102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6" y="146"/>
                  </a:lnTo>
                  <a:lnTo>
                    <a:pt x="100" y="142"/>
                  </a:lnTo>
                  <a:lnTo>
                    <a:pt x="112" y="136"/>
                  </a:lnTo>
                  <a:lnTo>
                    <a:pt x="124" y="128"/>
                  </a:lnTo>
                  <a:lnTo>
                    <a:pt x="132" y="116"/>
                  </a:lnTo>
                  <a:lnTo>
                    <a:pt x="138" y="104"/>
                  </a:lnTo>
                  <a:lnTo>
                    <a:pt x="142" y="8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4"/>
                  </a:lnTo>
                  <a:lnTo>
                    <a:pt x="132" y="32"/>
                  </a:lnTo>
                  <a:lnTo>
                    <a:pt x="122" y="20"/>
                  </a:lnTo>
                  <a:lnTo>
                    <a:pt x="112" y="12"/>
                  </a:lnTo>
                  <a:lnTo>
                    <a:pt x="100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rchivator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" name="Group 2064"/>
          <p:cNvGrpSpPr/>
          <p:nvPr userDrawn="1"/>
        </p:nvGrpSpPr>
        <p:grpSpPr>
          <a:xfrm>
            <a:off x="7218883" y="411510"/>
            <a:ext cx="1359041" cy="225854"/>
            <a:chOff x="4727575" y="-523875"/>
            <a:chExt cx="3305175" cy="54927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8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9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1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2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12"/>
            <p:cNvSpPr>
              <a:spLocks/>
            </p:cNvSpPr>
            <p:nvPr userDrawn="1"/>
          </p:nvSpPr>
          <p:spPr bwMode="auto">
            <a:xfrm>
              <a:off x="7273925" y="-269875"/>
              <a:ext cx="228600" cy="234950"/>
            </a:xfrm>
            <a:custGeom>
              <a:avLst/>
              <a:gdLst>
                <a:gd name="T0" fmla="*/ 0 w 144"/>
                <a:gd name="T1" fmla="*/ 72 h 148"/>
                <a:gd name="T2" fmla="*/ 0 w 144"/>
                <a:gd name="T3" fmla="*/ 72 h 148"/>
                <a:gd name="T4" fmla="*/ 2 w 144"/>
                <a:gd name="T5" fmla="*/ 88 h 148"/>
                <a:gd name="T6" fmla="*/ 6 w 144"/>
                <a:gd name="T7" fmla="*/ 102 h 148"/>
                <a:gd name="T8" fmla="*/ 12 w 144"/>
                <a:gd name="T9" fmla="*/ 116 h 148"/>
                <a:gd name="T10" fmla="*/ 20 w 144"/>
                <a:gd name="T11" fmla="*/ 126 h 148"/>
                <a:gd name="T12" fmla="*/ 30 w 144"/>
                <a:gd name="T13" fmla="*/ 136 h 148"/>
                <a:gd name="T14" fmla="*/ 42 w 144"/>
                <a:gd name="T15" fmla="*/ 142 h 148"/>
                <a:gd name="T16" fmla="*/ 54 w 144"/>
                <a:gd name="T17" fmla="*/ 146 h 148"/>
                <a:gd name="T18" fmla="*/ 70 w 144"/>
                <a:gd name="T19" fmla="*/ 148 h 148"/>
                <a:gd name="T20" fmla="*/ 70 w 144"/>
                <a:gd name="T21" fmla="*/ 148 h 148"/>
                <a:gd name="T22" fmla="*/ 86 w 144"/>
                <a:gd name="T23" fmla="*/ 146 h 148"/>
                <a:gd name="T24" fmla="*/ 100 w 144"/>
                <a:gd name="T25" fmla="*/ 142 h 148"/>
                <a:gd name="T26" fmla="*/ 112 w 144"/>
                <a:gd name="T27" fmla="*/ 136 h 148"/>
                <a:gd name="T28" fmla="*/ 124 w 144"/>
                <a:gd name="T29" fmla="*/ 128 h 148"/>
                <a:gd name="T30" fmla="*/ 132 w 144"/>
                <a:gd name="T31" fmla="*/ 116 h 148"/>
                <a:gd name="T32" fmla="*/ 138 w 144"/>
                <a:gd name="T33" fmla="*/ 104 h 148"/>
                <a:gd name="T34" fmla="*/ 142 w 144"/>
                <a:gd name="T35" fmla="*/ 88 h 148"/>
                <a:gd name="T36" fmla="*/ 144 w 144"/>
                <a:gd name="T37" fmla="*/ 72 h 148"/>
                <a:gd name="T38" fmla="*/ 144 w 144"/>
                <a:gd name="T39" fmla="*/ 72 h 148"/>
                <a:gd name="T40" fmla="*/ 142 w 144"/>
                <a:gd name="T41" fmla="*/ 58 h 148"/>
                <a:gd name="T42" fmla="*/ 138 w 144"/>
                <a:gd name="T43" fmla="*/ 44 h 148"/>
                <a:gd name="T44" fmla="*/ 132 w 144"/>
                <a:gd name="T45" fmla="*/ 32 h 148"/>
                <a:gd name="T46" fmla="*/ 122 w 144"/>
                <a:gd name="T47" fmla="*/ 20 h 148"/>
                <a:gd name="T48" fmla="*/ 112 w 144"/>
                <a:gd name="T49" fmla="*/ 12 h 148"/>
                <a:gd name="T50" fmla="*/ 100 w 144"/>
                <a:gd name="T51" fmla="*/ 6 h 148"/>
                <a:gd name="T52" fmla="*/ 86 w 144"/>
                <a:gd name="T53" fmla="*/ 2 h 148"/>
                <a:gd name="T54" fmla="*/ 70 w 144"/>
                <a:gd name="T55" fmla="*/ 0 h 148"/>
                <a:gd name="T56" fmla="*/ 70 w 144"/>
                <a:gd name="T57" fmla="*/ 0 h 148"/>
                <a:gd name="T58" fmla="*/ 56 w 144"/>
                <a:gd name="T59" fmla="*/ 2 h 148"/>
                <a:gd name="T60" fmla="*/ 42 w 144"/>
                <a:gd name="T61" fmla="*/ 6 h 148"/>
                <a:gd name="T62" fmla="*/ 30 w 144"/>
                <a:gd name="T63" fmla="*/ 12 h 148"/>
                <a:gd name="T64" fmla="*/ 20 w 144"/>
                <a:gd name="T65" fmla="*/ 20 h 148"/>
                <a:gd name="T66" fmla="*/ 12 w 144"/>
                <a:gd name="T67" fmla="*/ 30 h 148"/>
                <a:gd name="T68" fmla="*/ 6 w 144"/>
                <a:gd name="T69" fmla="*/ 44 h 148"/>
                <a:gd name="T70" fmla="*/ 2 w 144"/>
                <a:gd name="T71" fmla="*/ 56 h 148"/>
                <a:gd name="T72" fmla="*/ 0 w 144"/>
                <a:gd name="T73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148">
                  <a:moveTo>
                    <a:pt x="0" y="72"/>
                  </a:moveTo>
                  <a:lnTo>
                    <a:pt x="0" y="72"/>
                  </a:lnTo>
                  <a:lnTo>
                    <a:pt x="2" y="88"/>
                  </a:lnTo>
                  <a:lnTo>
                    <a:pt x="6" y="102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6" y="146"/>
                  </a:lnTo>
                  <a:lnTo>
                    <a:pt x="100" y="142"/>
                  </a:lnTo>
                  <a:lnTo>
                    <a:pt x="112" y="136"/>
                  </a:lnTo>
                  <a:lnTo>
                    <a:pt x="124" y="128"/>
                  </a:lnTo>
                  <a:lnTo>
                    <a:pt x="132" y="116"/>
                  </a:lnTo>
                  <a:lnTo>
                    <a:pt x="138" y="104"/>
                  </a:lnTo>
                  <a:lnTo>
                    <a:pt x="142" y="8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4"/>
                  </a:lnTo>
                  <a:lnTo>
                    <a:pt x="132" y="32"/>
                  </a:lnTo>
                  <a:lnTo>
                    <a:pt x="122" y="20"/>
                  </a:lnTo>
                  <a:lnTo>
                    <a:pt x="112" y="12"/>
                  </a:lnTo>
                  <a:lnTo>
                    <a:pt x="100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inevatio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0" y="1275608"/>
            <a:ext cx="7513176" cy="3147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070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rchivator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064"/>
          <p:cNvGrpSpPr/>
          <p:nvPr userDrawn="1"/>
        </p:nvGrpSpPr>
        <p:grpSpPr>
          <a:xfrm>
            <a:off x="7218883" y="411510"/>
            <a:ext cx="1359041" cy="225854"/>
            <a:chOff x="4727575" y="-523875"/>
            <a:chExt cx="3305175" cy="54927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8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9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1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2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12"/>
            <p:cNvSpPr>
              <a:spLocks/>
            </p:cNvSpPr>
            <p:nvPr userDrawn="1"/>
          </p:nvSpPr>
          <p:spPr bwMode="auto">
            <a:xfrm>
              <a:off x="7273925" y="-269875"/>
              <a:ext cx="228600" cy="234950"/>
            </a:xfrm>
            <a:custGeom>
              <a:avLst/>
              <a:gdLst>
                <a:gd name="T0" fmla="*/ 0 w 144"/>
                <a:gd name="T1" fmla="*/ 72 h 148"/>
                <a:gd name="T2" fmla="*/ 0 w 144"/>
                <a:gd name="T3" fmla="*/ 72 h 148"/>
                <a:gd name="T4" fmla="*/ 2 w 144"/>
                <a:gd name="T5" fmla="*/ 88 h 148"/>
                <a:gd name="T6" fmla="*/ 6 w 144"/>
                <a:gd name="T7" fmla="*/ 102 h 148"/>
                <a:gd name="T8" fmla="*/ 12 w 144"/>
                <a:gd name="T9" fmla="*/ 116 h 148"/>
                <a:gd name="T10" fmla="*/ 20 w 144"/>
                <a:gd name="T11" fmla="*/ 126 h 148"/>
                <a:gd name="T12" fmla="*/ 30 w 144"/>
                <a:gd name="T13" fmla="*/ 136 h 148"/>
                <a:gd name="T14" fmla="*/ 42 w 144"/>
                <a:gd name="T15" fmla="*/ 142 h 148"/>
                <a:gd name="T16" fmla="*/ 54 w 144"/>
                <a:gd name="T17" fmla="*/ 146 h 148"/>
                <a:gd name="T18" fmla="*/ 70 w 144"/>
                <a:gd name="T19" fmla="*/ 148 h 148"/>
                <a:gd name="T20" fmla="*/ 70 w 144"/>
                <a:gd name="T21" fmla="*/ 148 h 148"/>
                <a:gd name="T22" fmla="*/ 86 w 144"/>
                <a:gd name="T23" fmla="*/ 146 h 148"/>
                <a:gd name="T24" fmla="*/ 100 w 144"/>
                <a:gd name="T25" fmla="*/ 142 h 148"/>
                <a:gd name="T26" fmla="*/ 112 w 144"/>
                <a:gd name="T27" fmla="*/ 136 h 148"/>
                <a:gd name="T28" fmla="*/ 124 w 144"/>
                <a:gd name="T29" fmla="*/ 128 h 148"/>
                <a:gd name="T30" fmla="*/ 132 w 144"/>
                <a:gd name="T31" fmla="*/ 116 h 148"/>
                <a:gd name="T32" fmla="*/ 138 w 144"/>
                <a:gd name="T33" fmla="*/ 104 h 148"/>
                <a:gd name="T34" fmla="*/ 142 w 144"/>
                <a:gd name="T35" fmla="*/ 88 h 148"/>
                <a:gd name="T36" fmla="*/ 144 w 144"/>
                <a:gd name="T37" fmla="*/ 72 h 148"/>
                <a:gd name="T38" fmla="*/ 144 w 144"/>
                <a:gd name="T39" fmla="*/ 72 h 148"/>
                <a:gd name="T40" fmla="*/ 142 w 144"/>
                <a:gd name="T41" fmla="*/ 58 h 148"/>
                <a:gd name="T42" fmla="*/ 138 w 144"/>
                <a:gd name="T43" fmla="*/ 44 h 148"/>
                <a:gd name="T44" fmla="*/ 132 w 144"/>
                <a:gd name="T45" fmla="*/ 32 h 148"/>
                <a:gd name="T46" fmla="*/ 122 w 144"/>
                <a:gd name="T47" fmla="*/ 20 h 148"/>
                <a:gd name="T48" fmla="*/ 112 w 144"/>
                <a:gd name="T49" fmla="*/ 12 h 148"/>
                <a:gd name="T50" fmla="*/ 100 w 144"/>
                <a:gd name="T51" fmla="*/ 6 h 148"/>
                <a:gd name="T52" fmla="*/ 86 w 144"/>
                <a:gd name="T53" fmla="*/ 2 h 148"/>
                <a:gd name="T54" fmla="*/ 70 w 144"/>
                <a:gd name="T55" fmla="*/ 0 h 148"/>
                <a:gd name="T56" fmla="*/ 70 w 144"/>
                <a:gd name="T57" fmla="*/ 0 h 148"/>
                <a:gd name="T58" fmla="*/ 56 w 144"/>
                <a:gd name="T59" fmla="*/ 2 h 148"/>
                <a:gd name="T60" fmla="*/ 42 w 144"/>
                <a:gd name="T61" fmla="*/ 6 h 148"/>
                <a:gd name="T62" fmla="*/ 30 w 144"/>
                <a:gd name="T63" fmla="*/ 12 h 148"/>
                <a:gd name="T64" fmla="*/ 20 w 144"/>
                <a:gd name="T65" fmla="*/ 20 h 148"/>
                <a:gd name="T66" fmla="*/ 12 w 144"/>
                <a:gd name="T67" fmla="*/ 30 h 148"/>
                <a:gd name="T68" fmla="*/ 6 w 144"/>
                <a:gd name="T69" fmla="*/ 44 h 148"/>
                <a:gd name="T70" fmla="*/ 2 w 144"/>
                <a:gd name="T71" fmla="*/ 56 h 148"/>
                <a:gd name="T72" fmla="*/ 0 w 144"/>
                <a:gd name="T73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148">
                  <a:moveTo>
                    <a:pt x="0" y="72"/>
                  </a:moveTo>
                  <a:lnTo>
                    <a:pt x="0" y="72"/>
                  </a:lnTo>
                  <a:lnTo>
                    <a:pt x="2" y="88"/>
                  </a:lnTo>
                  <a:lnTo>
                    <a:pt x="6" y="102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6" y="146"/>
                  </a:lnTo>
                  <a:lnTo>
                    <a:pt x="100" y="142"/>
                  </a:lnTo>
                  <a:lnTo>
                    <a:pt x="112" y="136"/>
                  </a:lnTo>
                  <a:lnTo>
                    <a:pt x="124" y="128"/>
                  </a:lnTo>
                  <a:lnTo>
                    <a:pt x="132" y="116"/>
                  </a:lnTo>
                  <a:lnTo>
                    <a:pt x="138" y="104"/>
                  </a:lnTo>
                  <a:lnTo>
                    <a:pt x="142" y="8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4"/>
                  </a:lnTo>
                  <a:lnTo>
                    <a:pt x="132" y="32"/>
                  </a:lnTo>
                  <a:lnTo>
                    <a:pt x="122" y="20"/>
                  </a:lnTo>
                  <a:lnTo>
                    <a:pt x="112" y="12"/>
                  </a:lnTo>
                  <a:lnTo>
                    <a:pt x="100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rchivato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064"/>
          <p:cNvGrpSpPr/>
          <p:nvPr userDrawn="1"/>
        </p:nvGrpSpPr>
        <p:grpSpPr>
          <a:xfrm>
            <a:off x="7218883" y="411510"/>
            <a:ext cx="1359041" cy="225854"/>
            <a:chOff x="4727575" y="-523875"/>
            <a:chExt cx="3305175" cy="54927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8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9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1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2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12"/>
            <p:cNvSpPr>
              <a:spLocks/>
            </p:cNvSpPr>
            <p:nvPr userDrawn="1"/>
          </p:nvSpPr>
          <p:spPr bwMode="auto">
            <a:xfrm>
              <a:off x="7273925" y="-269875"/>
              <a:ext cx="228600" cy="234950"/>
            </a:xfrm>
            <a:custGeom>
              <a:avLst/>
              <a:gdLst>
                <a:gd name="T0" fmla="*/ 0 w 144"/>
                <a:gd name="T1" fmla="*/ 72 h 148"/>
                <a:gd name="T2" fmla="*/ 0 w 144"/>
                <a:gd name="T3" fmla="*/ 72 h 148"/>
                <a:gd name="T4" fmla="*/ 2 w 144"/>
                <a:gd name="T5" fmla="*/ 88 h 148"/>
                <a:gd name="T6" fmla="*/ 6 w 144"/>
                <a:gd name="T7" fmla="*/ 102 h 148"/>
                <a:gd name="T8" fmla="*/ 12 w 144"/>
                <a:gd name="T9" fmla="*/ 116 h 148"/>
                <a:gd name="T10" fmla="*/ 20 w 144"/>
                <a:gd name="T11" fmla="*/ 126 h 148"/>
                <a:gd name="T12" fmla="*/ 30 w 144"/>
                <a:gd name="T13" fmla="*/ 136 h 148"/>
                <a:gd name="T14" fmla="*/ 42 w 144"/>
                <a:gd name="T15" fmla="*/ 142 h 148"/>
                <a:gd name="T16" fmla="*/ 54 w 144"/>
                <a:gd name="T17" fmla="*/ 146 h 148"/>
                <a:gd name="T18" fmla="*/ 70 w 144"/>
                <a:gd name="T19" fmla="*/ 148 h 148"/>
                <a:gd name="T20" fmla="*/ 70 w 144"/>
                <a:gd name="T21" fmla="*/ 148 h 148"/>
                <a:gd name="T22" fmla="*/ 86 w 144"/>
                <a:gd name="T23" fmla="*/ 146 h 148"/>
                <a:gd name="T24" fmla="*/ 100 w 144"/>
                <a:gd name="T25" fmla="*/ 142 h 148"/>
                <a:gd name="T26" fmla="*/ 112 w 144"/>
                <a:gd name="T27" fmla="*/ 136 h 148"/>
                <a:gd name="T28" fmla="*/ 124 w 144"/>
                <a:gd name="T29" fmla="*/ 128 h 148"/>
                <a:gd name="T30" fmla="*/ 132 w 144"/>
                <a:gd name="T31" fmla="*/ 116 h 148"/>
                <a:gd name="T32" fmla="*/ 138 w 144"/>
                <a:gd name="T33" fmla="*/ 104 h 148"/>
                <a:gd name="T34" fmla="*/ 142 w 144"/>
                <a:gd name="T35" fmla="*/ 88 h 148"/>
                <a:gd name="T36" fmla="*/ 144 w 144"/>
                <a:gd name="T37" fmla="*/ 72 h 148"/>
                <a:gd name="T38" fmla="*/ 144 w 144"/>
                <a:gd name="T39" fmla="*/ 72 h 148"/>
                <a:gd name="T40" fmla="*/ 142 w 144"/>
                <a:gd name="T41" fmla="*/ 58 h 148"/>
                <a:gd name="T42" fmla="*/ 138 w 144"/>
                <a:gd name="T43" fmla="*/ 44 h 148"/>
                <a:gd name="T44" fmla="*/ 132 w 144"/>
                <a:gd name="T45" fmla="*/ 32 h 148"/>
                <a:gd name="T46" fmla="*/ 122 w 144"/>
                <a:gd name="T47" fmla="*/ 20 h 148"/>
                <a:gd name="T48" fmla="*/ 112 w 144"/>
                <a:gd name="T49" fmla="*/ 12 h 148"/>
                <a:gd name="T50" fmla="*/ 100 w 144"/>
                <a:gd name="T51" fmla="*/ 6 h 148"/>
                <a:gd name="T52" fmla="*/ 86 w 144"/>
                <a:gd name="T53" fmla="*/ 2 h 148"/>
                <a:gd name="T54" fmla="*/ 70 w 144"/>
                <a:gd name="T55" fmla="*/ 0 h 148"/>
                <a:gd name="T56" fmla="*/ 70 w 144"/>
                <a:gd name="T57" fmla="*/ 0 h 148"/>
                <a:gd name="T58" fmla="*/ 56 w 144"/>
                <a:gd name="T59" fmla="*/ 2 h 148"/>
                <a:gd name="T60" fmla="*/ 42 w 144"/>
                <a:gd name="T61" fmla="*/ 6 h 148"/>
                <a:gd name="T62" fmla="*/ 30 w 144"/>
                <a:gd name="T63" fmla="*/ 12 h 148"/>
                <a:gd name="T64" fmla="*/ 20 w 144"/>
                <a:gd name="T65" fmla="*/ 20 h 148"/>
                <a:gd name="T66" fmla="*/ 12 w 144"/>
                <a:gd name="T67" fmla="*/ 30 h 148"/>
                <a:gd name="T68" fmla="*/ 6 w 144"/>
                <a:gd name="T69" fmla="*/ 44 h 148"/>
                <a:gd name="T70" fmla="*/ 2 w 144"/>
                <a:gd name="T71" fmla="*/ 56 h 148"/>
                <a:gd name="T72" fmla="*/ 0 w 144"/>
                <a:gd name="T73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148">
                  <a:moveTo>
                    <a:pt x="0" y="72"/>
                  </a:moveTo>
                  <a:lnTo>
                    <a:pt x="0" y="72"/>
                  </a:lnTo>
                  <a:lnTo>
                    <a:pt x="2" y="88"/>
                  </a:lnTo>
                  <a:lnTo>
                    <a:pt x="6" y="102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6" y="146"/>
                  </a:lnTo>
                  <a:lnTo>
                    <a:pt x="100" y="142"/>
                  </a:lnTo>
                  <a:lnTo>
                    <a:pt x="112" y="136"/>
                  </a:lnTo>
                  <a:lnTo>
                    <a:pt x="124" y="128"/>
                  </a:lnTo>
                  <a:lnTo>
                    <a:pt x="132" y="116"/>
                  </a:lnTo>
                  <a:lnTo>
                    <a:pt x="138" y="104"/>
                  </a:lnTo>
                  <a:lnTo>
                    <a:pt x="142" y="8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4"/>
                  </a:lnTo>
                  <a:lnTo>
                    <a:pt x="132" y="32"/>
                  </a:lnTo>
                  <a:lnTo>
                    <a:pt x="122" y="20"/>
                  </a:lnTo>
                  <a:lnTo>
                    <a:pt x="112" y="12"/>
                  </a:lnTo>
                  <a:lnTo>
                    <a:pt x="100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rchivator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064"/>
          <p:cNvGrpSpPr/>
          <p:nvPr userDrawn="1"/>
        </p:nvGrpSpPr>
        <p:grpSpPr>
          <a:xfrm>
            <a:off x="7218883" y="411510"/>
            <a:ext cx="1359041" cy="225854"/>
            <a:chOff x="4727575" y="-523875"/>
            <a:chExt cx="3305175" cy="54927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8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9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1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2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12"/>
            <p:cNvSpPr>
              <a:spLocks/>
            </p:cNvSpPr>
            <p:nvPr userDrawn="1"/>
          </p:nvSpPr>
          <p:spPr bwMode="auto">
            <a:xfrm>
              <a:off x="7273925" y="-269875"/>
              <a:ext cx="228600" cy="234950"/>
            </a:xfrm>
            <a:custGeom>
              <a:avLst/>
              <a:gdLst>
                <a:gd name="T0" fmla="*/ 0 w 144"/>
                <a:gd name="T1" fmla="*/ 72 h 148"/>
                <a:gd name="T2" fmla="*/ 0 w 144"/>
                <a:gd name="T3" fmla="*/ 72 h 148"/>
                <a:gd name="T4" fmla="*/ 2 w 144"/>
                <a:gd name="T5" fmla="*/ 88 h 148"/>
                <a:gd name="T6" fmla="*/ 6 w 144"/>
                <a:gd name="T7" fmla="*/ 102 h 148"/>
                <a:gd name="T8" fmla="*/ 12 w 144"/>
                <a:gd name="T9" fmla="*/ 116 h 148"/>
                <a:gd name="T10" fmla="*/ 20 w 144"/>
                <a:gd name="T11" fmla="*/ 126 h 148"/>
                <a:gd name="T12" fmla="*/ 30 w 144"/>
                <a:gd name="T13" fmla="*/ 136 h 148"/>
                <a:gd name="T14" fmla="*/ 42 w 144"/>
                <a:gd name="T15" fmla="*/ 142 h 148"/>
                <a:gd name="T16" fmla="*/ 54 w 144"/>
                <a:gd name="T17" fmla="*/ 146 h 148"/>
                <a:gd name="T18" fmla="*/ 70 w 144"/>
                <a:gd name="T19" fmla="*/ 148 h 148"/>
                <a:gd name="T20" fmla="*/ 70 w 144"/>
                <a:gd name="T21" fmla="*/ 148 h 148"/>
                <a:gd name="T22" fmla="*/ 86 w 144"/>
                <a:gd name="T23" fmla="*/ 146 h 148"/>
                <a:gd name="T24" fmla="*/ 100 w 144"/>
                <a:gd name="T25" fmla="*/ 142 h 148"/>
                <a:gd name="T26" fmla="*/ 112 w 144"/>
                <a:gd name="T27" fmla="*/ 136 h 148"/>
                <a:gd name="T28" fmla="*/ 124 w 144"/>
                <a:gd name="T29" fmla="*/ 128 h 148"/>
                <a:gd name="T30" fmla="*/ 132 w 144"/>
                <a:gd name="T31" fmla="*/ 116 h 148"/>
                <a:gd name="T32" fmla="*/ 138 w 144"/>
                <a:gd name="T33" fmla="*/ 104 h 148"/>
                <a:gd name="T34" fmla="*/ 142 w 144"/>
                <a:gd name="T35" fmla="*/ 88 h 148"/>
                <a:gd name="T36" fmla="*/ 144 w 144"/>
                <a:gd name="T37" fmla="*/ 72 h 148"/>
                <a:gd name="T38" fmla="*/ 144 w 144"/>
                <a:gd name="T39" fmla="*/ 72 h 148"/>
                <a:gd name="T40" fmla="*/ 142 w 144"/>
                <a:gd name="T41" fmla="*/ 58 h 148"/>
                <a:gd name="T42" fmla="*/ 138 w 144"/>
                <a:gd name="T43" fmla="*/ 44 h 148"/>
                <a:gd name="T44" fmla="*/ 132 w 144"/>
                <a:gd name="T45" fmla="*/ 32 h 148"/>
                <a:gd name="T46" fmla="*/ 122 w 144"/>
                <a:gd name="T47" fmla="*/ 20 h 148"/>
                <a:gd name="T48" fmla="*/ 112 w 144"/>
                <a:gd name="T49" fmla="*/ 12 h 148"/>
                <a:gd name="T50" fmla="*/ 100 w 144"/>
                <a:gd name="T51" fmla="*/ 6 h 148"/>
                <a:gd name="T52" fmla="*/ 86 w 144"/>
                <a:gd name="T53" fmla="*/ 2 h 148"/>
                <a:gd name="T54" fmla="*/ 70 w 144"/>
                <a:gd name="T55" fmla="*/ 0 h 148"/>
                <a:gd name="T56" fmla="*/ 70 w 144"/>
                <a:gd name="T57" fmla="*/ 0 h 148"/>
                <a:gd name="T58" fmla="*/ 56 w 144"/>
                <a:gd name="T59" fmla="*/ 2 h 148"/>
                <a:gd name="T60" fmla="*/ 42 w 144"/>
                <a:gd name="T61" fmla="*/ 6 h 148"/>
                <a:gd name="T62" fmla="*/ 30 w 144"/>
                <a:gd name="T63" fmla="*/ 12 h 148"/>
                <a:gd name="T64" fmla="*/ 20 w 144"/>
                <a:gd name="T65" fmla="*/ 20 h 148"/>
                <a:gd name="T66" fmla="*/ 12 w 144"/>
                <a:gd name="T67" fmla="*/ 30 h 148"/>
                <a:gd name="T68" fmla="*/ 6 w 144"/>
                <a:gd name="T69" fmla="*/ 44 h 148"/>
                <a:gd name="T70" fmla="*/ 2 w 144"/>
                <a:gd name="T71" fmla="*/ 56 h 148"/>
                <a:gd name="T72" fmla="*/ 0 w 144"/>
                <a:gd name="T73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148">
                  <a:moveTo>
                    <a:pt x="0" y="72"/>
                  </a:moveTo>
                  <a:lnTo>
                    <a:pt x="0" y="72"/>
                  </a:lnTo>
                  <a:lnTo>
                    <a:pt x="2" y="88"/>
                  </a:lnTo>
                  <a:lnTo>
                    <a:pt x="6" y="102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6" y="146"/>
                  </a:lnTo>
                  <a:lnTo>
                    <a:pt x="100" y="142"/>
                  </a:lnTo>
                  <a:lnTo>
                    <a:pt x="112" y="136"/>
                  </a:lnTo>
                  <a:lnTo>
                    <a:pt x="124" y="128"/>
                  </a:lnTo>
                  <a:lnTo>
                    <a:pt x="132" y="116"/>
                  </a:lnTo>
                  <a:lnTo>
                    <a:pt x="138" y="104"/>
                  </a:lnTo>
                  <a:lnTo>
                    <a:pt x="142" y="8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4"/>
                  </a:lnTo>
                  <a:lnTo>
                    <a:pt x="132" y="32"/>
                  </a:lnTo>
                  <a:lnTo>
                    <a:pt x="122" y="20"/>
                  </a:lnTo>
                  <a:lnTo>
                    <a:pt x="112" y="12"/>
                  </a:lnTo>
                  <a:lnTo>
                    <a:pt x="100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rchivator_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064"/>
          <p:cNvGrpSpPr/>
          <p:nvPr userDrawn="1"/>
        </p:nvGrpSpPr>
        <p:grpSpPr>
          <a:xfrm>
            <a:off x="7218883" y="411510"/>
            <a:ext cx="1359041" cy="225854"/>
            <a:chOff x="4727575" y="-523875"/>
            <a:chExt cx="3305175" cy="54927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8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9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1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2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12"/>
            <p:cNvSpPr>
              <a:spLocks/>
            </p:cNvSpPr>
            <p:nvPr userDrawn="1"/>
          </p:nvSpPr>
          <p:spPr bwMode="auto">
            <a:xfrm>
              <a:off x="7273925" y="-269875"/>
              <a:ext cx="228600" cy="234950"/>
            </a:xfrm>
            <a:custGeom>
              <a:avLst/>
              <a:gdLst>
                <a:gd name="T0" fmla="*/ 0 w 144"/>
                <a:gd name="T1" fmla="*/ 72 h 148"/>
                <a:gd name="T2" fmla="*/ 0 w 144"/>
                <a:gd name="T3" fmla="*/ 72 h 148"/>
                <a:gd name="T4" fmla="*/ 2 w 144"/>
                <a:gd name="T5" fmla="*/ 88 h 148"/>
                <a:gd name="T6" fmla="*/ 6 w 144"/>
                <a:gd name="T7" fmla="*/ 102 h 148"/>
                <a:gd name="T8" fmla="*/ 12 w 144"/>
                <a:gd name="T9" fmla="*/ 116 h 148"/>
                <a:gd name="T10" fmla="*/ 20 w 144"/>
                <a:gd name="T11" fmla="*/ 126 h 148"/>
                <a:gd name="T12" fmla="*/ 30 w 144"/>
                <a:gd name="T13" fmla="*/ 136 h 148"/>
                <a:gd name="T14" fmla="*/ 42 w 144"/>
                <a:gd name="T15" fmla="*/ 142 h 148"/>
                <a:gd name="T16" fmla="*/ 54 w 144"/>
                <a:gd name="T17" fmla="*/ 146 h 148"/>
                <a:gd name="T18" fmla="*/ 70 w 144"/>
                <a:gd name="T19" fmla="*/ 148 h 148"/>
                <a:gd name="T20" fmla="*/ 70 w 144"/>
                <a:gd name="T21" fmla="*/ 148 h 148"/>
                <a:gd name="T22" fmla="*/ 86 w 144"/>
                <a:gd name="T23" fmla="*/ 146 h 148"/>
                <a:gd name="T24" fmla="*/ 100 w 144"/>
                <a:gd name="T25" fmla="*/ 142 h 148"/>
                <a:gd name="T26" fmla="*/ 112 w 144"/>
                <a:gd name="T27" fmla="*/ 136 h 148"/>
                <a:gd name="T28" fmla="*/ 124 w 144"/>
                <a:gd name="T29" fmla="*/ 128 h 148"/>
                <a:gd name="T30" fmla="*/ 132 w 144"/>
                <a:gd name="T31" fmla="*/ 116 h 148"/>
                <a:gd name="T32" fmla="*/ 138 w 144"/>
                <a:gd name="T33" fmla="*/ 104 h 148"/>
                <a:gd name="T34" fmla="*/ 142 w 144"/>
                <a:gd name="T35" fmla="*/ 88 h 148"/>
                <a:gd name="T36" fmla="*/ 144 w 144"/>
                <a:gd name="T37" fmla="*/ 72 h 148"/>
                <a:gd name="T38" fmla="*/ 144 w 144"/>
                <a:gd name="T39" fmla="*/ 72 h 148"/>
                <a:gd name="T40" fmla="*/ 142 w 144"/>
                <a:gd name="T41" fmla="*/ 58 h 148"/>
                <a:gd name="T42" fmla="*/ 138 w 144"/>
                <a:gd name="T43" fmla="*/ 44 h 148"/>
                <a:gd name="T44" fmla="*/ 132 w 144"/>
                <a:gd name="T45" fmla="*/ 32 h 148"/>
                <a:gd name="T46" fmla="*/ 122 w 144"/>
                <a:gd name="T47" fmla="*/ 20 h 148"/>
                <a:gd name="T48" fmla="*/ 112 w 144"/>
                <a:gd name="T49" fmla="*/ 12 h 148"/>
                <a:gd name="T50" fmla="*/ 100 w 144"/>
                <a:gd name="T51" fmla="*/ 6 h 148"/>
                <a:gd name="T52" fmla="*/ 86 w 144"/>
                <a:gd name="T53" fmla="*/ 2 h 148"/>
                <a:gd name="T54" fmla="*/ 70 w 144"/>
                <a:gd name="T55" fmla="*/ 0 h 148"/>
                <a:gd name="T56" fmla="*/ 70 w 144"/>
                <a:gd name="T57" fmla="*/ 0 h 148"/>
                <a:gd name="T58" fmla="*/ 56 w 144"/>
                <a:gd name="T59" fmla="*/ 2 h 148"/>
                <a:gd name="T60" fmla="*/ 42 w 144"/>
                <a:gd name="T61" fmla="*/ 6 h 148"/>
                <a:gd name="T62" fmla="*/ 30 w 144"/>
                <a:gd name="T63" fmla="*/ 12 h 148"/>
                <a:gd name="T64" fmla="*/ 20 w 144"/>
                <a:gd name="T65" fmla="*/ 20 h 148"/>
                <a:gd name="T66" fmla="*/ 12 w 144"/>
                <a:gd name="T67" fmla="*/ 30 h 148"/>
                <a:gd name="T68" fmla="*/ 6 w 144"/>
                <a:gd name="T69" fmla="*/ 44 h 148"/>
                <a:gd name="T70" fmla="*/ 2 w 144"/>
                <a:gd name="T71" fmla="*/ 56 h 148"/>
                <a:gd name="T72" fmla="*/ 0 w 144"/>
                <a:gd name="T73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148">
                  <a:moveTo>
                    <a:pt x="0" y="72"/>
                  </a:moveTo>
                  <a:lnTo>
                    <a:pt x="0" y="72"/>
                  </a:lnTo>
                  <a:lnTo>
                    <a:pt x="2" y="88"/>
                  </a:lnTo>
                  <a:lnTo>
                    <a:pt x="6" y="102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6" y="146"/>
                  </a:lnTo>
                  <a:lnTo>
                    <a:pt x="100" y="142"/>
                  </a:lnTo>
                  <a:lnTo>
                    <a:pt x="112" y="136"/>
                  </a:lnTo>
                  <a:lnTo>
                    <a:pt x="124" y="128"/>
                  </a:lnTo>
                  <a:lnTo>
                    <a:pt x="132" y="116"/>
                  </a:lnTo>
                  <a:lnTo>
                    <a:pt x="138" y="104"/>
                  </a:lnTo>
                  <a:lnTo>
                    <a:pt x="142" y="8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4"/>
                  </a:lnTo>
                  <a:lnTo>
                    <a:pt x="132" y="32"/>
                  </a:lnTo>
                  <a:lnTo>
                    <a:pt x="122" y="20"/>
                  </a:lnTo>
                  <a:lnTo>
                    <a:pt x="112" y="12"/>
                  </a:lnTo>
                  <a:lnTo>
                    <a:pt x="100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rchivator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2064"/>
          <p:cNvGrpSpPr/>
          <p:nvPr userDrawn="1"/>
        </p:nvGrpSpPr>
        <p:grpSpPr>
          <a:xfrm>
            <a:off x="7218883" y="411510"/>
            <a:ext cx="1359041" cy="225854"/>
            <a:chOff x="4727575" y="-523875"/>
            <a:chExt cx="3305175" cy="54927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727575" y="-523875"/>
              <a:ext cx="330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6121400" y="-523875"/>
              <a:ext cx="69850" cy="10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6264275" y="-323850"/>
              <a:ext cx="330200" cy="349250"/>
            </a:xfrm>
            <a:custGeom>
              <a:avLst/>
              <a:gdLst>
                <a:gd name="T0" fmla="*/ 0 w 208"/>
                <a:gd name="T1" fmla="*/ 0 h 220"/>
                <a:gd name="T2" fmla="*/ 48 w 208"/>
                <a:gd name="T3" fmla="*/ 0 h 220"/>
                <a:gd name="T4" fmla="*/ 106 w 208"/>
                <a:gd name="T5" fmla="*/ 132 h 220"/>
                <a:gd name="T6" fmla="*/ 162 w 208"/>
                <a:gd name="T7" fmla="*/ 0 h 220"/>
                <a:gd name="T8" fmla="*/ 208 w 208"/>
                <a:gd name="T9" fmla="*/ 0 h 220"/>
                <a:gd name="T10" fmla="*/ 112 w 208"/>
                <a:gd name="T11" fmla="*/ 220 h 220"/>
                <a:gd name="T12" fmla="*/ 98 w 208"/>
                <a:gd name="T13" fmla="*/ 220 h 220"/>
                <a:gd name="T14" fmla="*/ 0 w 208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20">
                  <a:moveTo>
                    <a:pt x="0" y="0"/>
                  </a:moveTo>
                  <a:lnTo>
                    <a:pt x="48" y="0"/>
                  </a:lnTo>
                  <a:lnTo>
                    <a:pt x="106" y="132"/>
                  </a:lnTo>
                  <a:lnTo>
                    <a:pt x="162" y="0"/>
                  </a:lnTo>
                  <a:lnTo>
                    <a:pt x="208" y="0"/>
                  </a:lnTo>
                  <a:lnTo>
                    <a:pt x="112" y="220"/>
                  </a:lnTo>
                  <a:lnTo>
                    <a:pt x="98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8" name="Freeform 8"/>
            <p:cNvSpPr>
              <a:spLocks noEditPoints="1"/>
            </p:cNvSpPr>
            <p:nvPr userDrawn="1"/>
          </p:nvSpPr>
          <p:spPr bwMode="auto">
            <a:xfrm>
              <a:off x="6616700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52 w 186"/>
                <a:gd name="T11" fmla="*/ 186 h 224"/>
                <a:gd name="T12" fmla="*/ 74 w 186"/>
                <a:gd name="T13" fmla="*/ 194 h 224"/>
                <a:gd name="T14" fmla="*/ 84 w 186"/>
                <a:gd name="T15" fmla="*/ 192 h 224"/>
                <a:gd name="T16" fmla="*/ 102 w 186"/>
                <a:gd name="T17" fmla="*/ 184 h 224"/>
                <a:gd name="T18" fmla="*/ 112 w 186"/>
                <a:gd name="T19" fmla="*/ 114 h 224"/>
                <a:gd name="T20" fmla="*/ 186 w 186"/>
                <a:gd name="T21" fmla="*/ 208 h 224"/>
                <a:gd name="T22" fmla="*/ 162 w 186"/>
                <a:gd name="T23" fmla="*/ 220 h 224"/>
                <a:gd name="T24" fmla="*/ 144 w 186"/>
                <a:gd name="T25" fmla="*/ 224 h 224"/>
                <a:gd name="T26" fmla="*/ 132 w 186"/>
                <a:gd name="T27" fmla="*/ 222 h 224"/>
                <a:gd name="T28" fmla="*/ 116 w 186"/>
                <a:gd name="T29" fmla="*/ 212 h 224"/>
                <a:gd name="T30" fmla="*/ 112 w 186"/>
                <a:gd name="T31" fmla="*/ 202 h 224"/>
                <a:gd name="T32" fmla="*/ 82 w 186"/>
                <a:gd name="T33" fmla="*/ 218 h 224"/>
                <a:gd name="T34" fmla="*/ 52 w 186"/>
                <a:gd name="T35" fmla="*/ 224 h 224"/>
                <a:gd name="T36" fmla="*/ 42 w 186"/>
                <a:gd name="T37" fmla="*/ 224 h 224"/>
                <a:gd name="T38" fmla="*/ 22 w 186"/>
                <a:gd name="T39" fmla="*/ 214 h 224"/>
                <a:gd name="T40" fmla="*/ 8 w 186"/>
                <a:gd name="T41" fmla="*/ 200 h 224"/>
                <a:gd name="T42" fmla="*/ 2 w 186"/>
                <a:gd name="T43" fmla="*/ 182 h 224"/>
                <a:gd name="T44" fmla="*/ 0 w 186"/>
                <a:gd name="T45" fmla="*/ 172 h 224"/>
                <a:gd name="T46" fmla="*/ 6 w 186"/>
                <a:gd name="T47" fmla="*/ 144 h 224"/>
                <a:gd name="T48" fmla="*/ 24 w 186"/>
                <a:gd name="T49" fmla="*/ 126 h 224"/>
                <a:gd name="T50" fmla="*/ 48 w 186"/>
                <a:gd name="T51" fmla="*/ 112 h 224"/>
                <a:gd name="T52" fmla="*/ 112 w 186"/>
                <a:gd name="T53" fmla="*/ 90 h 224"/>
                <a:gd name="T54" fmla="*/ 112 w 186"/>
                <a:gd name="T55" fmla="*/ 78 h 224"/>
                <a:gd name="T56" fmla="*/ 110 w 186"/>
                <a:gd name="T57" fmla="*/ 60 h 224"/>
                <a:gd name="T58" fmla="*/ 102 w 186"/>
                <a:gd name="T59" fmla="*/ 48 h 224"/>
                <a:gd name="T60" fmla="*/ 90 w 186"/>
                <a:gd name="T61" fmla="*/ 42 h 224"/>
                <a:gd name="T62" fmla="*/ 72 w 186"/>
                <a:gd name="T63" fmla="*/ 40 h 224"/>
                <a:gd name="T64" fmla="*/ 54 w 186"/>
                <a:gd name="T65" fmla="*/ 42 h 224"/>
                <a:gd name="T66" fmla="*/ 20 w 186"/>
                <a:gd name="T67" fmla="*/ 60 h 224"/>
                <a:gd name="T68" fmla="*/ 4 w 186"/>
                <a:gd name="T69" fmla="*/ 30 h 224"/>
                <a:gd name="T70" fmla="*/ 18 w 186"/>
                <a:gd name="T71" fmla="*/ 16 h 224"/>
                <a:gd name="T72" fmla="*/ 54 w 186"/>
                <a:gd name="T73" fmla="*/ 2 h 224"/>
                <a:gd name="T74" fmla="*/ 76 w 186"/>
                <a:gd name="T75" fmla="*/ 0 h 224"/>
                <a:gd name="T76" fmla="*/ 106 w 186"/>
                <a:gd name="T77" fmla="*/ 4 h 224"/>
                <a:gd name="T78" fmla="*/ 132 w 186"/>
                <a:gd name="T79" fmla="*/ 16 h 224"/>
                <a:gd name="T80" fmla="*/ 148 w 186"/>
                <a:gd name="T81" fmla="*/ 40 h 224"/>
                <a:gd name="T82" fmla="*/ 154 w 186"/>
                <a:gd name="T83" fmla="*/ 70 h 224"/>
                <a:gd name="T84" fmla="*/ 154 w 186"/>
                <a:gd name="T85" fmla="*/ 182 h 224"/>
                <a:gd name="T86" fmla="*/ 156 w 186"/>
                <a:gd name="T87" fmla="*/ 190 h 224"/>
                <a:gd name="T88" fmla="*/ 162 w 186"/>
                <a:gd name="T89" fmla="*/ 192 h 224"/>
                <a:gd name="T90" fmla="*/ 172 w 186"/>
                <a:gd name="T91" fmla="*/ 190 h 224"/>
                <a:gd name="T92" fmla="*/ 186 w 186"/>
                <a:gd name="T93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0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4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9" name="Freeform 9"/>
            <p:cNvSpPr>
              <a:spLocks noEditPoints="1"/>
            </p:cNvSpPr>
            <p:nvPr userDrawn="1"/>
          </p:nvSpPr>
          <p:spPr bwMode="auto">
            <a:xfrm>
              <a:off x="4727575" y="-330200"/>
              <a:ext cx="295275" cy="355600"/>
            </a:xfrm>
            <a:custGeom>
              <a:avLst/>
              <a:gdLst>
                <a:gd name="T0" fmla="*/ 112 w 186"/>
                <a:gd name="T1" fmla="*/ 114 h 224"/>
                <a:gd name="T2" fmla="*/ 64 w 186"/>
                <a:gd name="T3" fmla="*/ 134 h 224"/>
                <a:gd name="T4" fmla="*/ 48 w 186"/>
                <a:gd name="T5" fmla="*/ 146 h 224"/>
                <a:gd name="T6" fmla="*/ 44 w 186"/>
                <a:gd name="T7" fmla="*/ 164 h 224"/>
                <a:gd name="T8" fmla="*/ 44 w 186"/>
                <a:gd name="T9" fmla="*/ 170 h 224"/>
                <a:gd name="T10" fmla="*/ 48 w 186"/>
                <a:gd name="T11" fmla="*/ 182 h 224"/>
                <a:gd name="T12" fmla="*/ 62 w 186"/>
                <a:gd name="T13" fmla="*/ 192 h 224"/>
                <a:gd name="T14" fmla="*/ 74 w 186"/>
                <a:gd name="T15" fmla="*/ 194 h 224"/>
                <a:gd name="T16" fmla="*/ 94 w 186"/>
                <a:gd name="T17" fmla="*/ 190 h 224"/>
                <a:gd name="T18" fmla="*/ 112 w 186"/>
                <a:gd name="T19" fmla="*/ 176 h 224"/>
                <a:gd name="T20" fmla="*/ 186 w 186"/>
                <a:gd name="T21" fmla="*/ 208 h 224"/>
                <a:gd name="T22" fmla="*/ 172 w 186"/>
                <a:gd name="T23" fmla="*/ 216 h 224"/>
                <a:gd name="T24" fmla="*/ 154 w 186"/>
                <a:gd name="T25" fmla="*/ 224 h 224"/>
                <a:gd name="T26" fmla="*/ 144 w 186"/>
                <a:gd name="T27" fmla="*/ 224 h 224"/>
                <a:gd name="T28" fmla="*/ 122 w 186"/>
                <a:gd name="T29" fmla="*/ 218 h 224"/>
                <a:gd name="T30" fmla="*/ 112 w 186"/>
                <a:gd name="T31" fmla="*/ 202 h 224"/>
                <a:gd name="T32" fmla="*/ 96 w 186"/>
                <a:gd name="T33" fmla="*/ 212 h 224"/>
                <a:gd name="T34" fmla="*/ 68 w 186"/>
                <a:gd name="T35" fmla="*/ 222 h 224"/>
                <a:gd name="T36" fmla="*/ 52 w 186"/>
                <a:gd name="T37" fmla="*/ 224 h 224"/>
                <a:gd name="T38" fmla="*/ 32 w 186"/>
                <a:gd name="T39" fmla="*/ 220 h 224"/>
                <a:gd name="T40" fmla="*/ 14 w 186"/>
                <a:gd name="T41" fmla="*/ 208 h 224"/>
                <a:gd name="T42" fmla="*/ 4 w 186"/>
                <a:gd name="T43" fmla="*/ 192 h 224"/>
                <a:gd name="T44" fmla="*/ 0 w 186"/>
                <a:gd name="T45" fmla="*/ 172 h 224"/>
                <a:gd name="T46" fmla="*/ 2 w 186"/>
                <a:gd name="T47" fmla="*/ 156 h 224"/>
                <a:gd name="T48" fmla="*/ 14 w 186"/>
                <a:gd name="T49" fmla="*/ 134 h 224"/>
                <a:gd name="T50" fmla="*/ 36 w 186"/>
                <a:gd name="T51" fmla="*/ 118 h 224"/>
                <a:gd name="T52" fmla="*/ 74 w 186"/>
                <a:gd name="T53" fmla="*/ 104 h 224"/>
                <a:gd name="T54" fmla="*/ 112 w 186"/>
                <a:gd name="T55" fmla="*/ 78 h 224"/>
                <a:gd name="T56" fmla="*/ 112 w 186"/>
                <a:gd name="T57" fmla="*/ 68 h 224"/>
                <a:gd name="T58" fmla="*/ 106 w 186"/>
                <a:gd name="T59" fmla="*/ 54 h 224"/>
                <a:gd name="T60" fmla="*/ 96 w 186"/>
                <a:gd name="T61" fmla="*/ 46 h 224"/>
                <a:gd name="T62" fmla="*/ 82 w 186"/>
                <a:gd name="T63" fmla="*/ 40 h 224"/>
                <a:gd name="T64" fmla="*/ 72 w 186"/>
                <a:gd name="T65" fmla="*/ 40 h 224"/>
                <a:gd name="T66" fmla="*/ 38 w 186"/>
                <a:gd name="T67" fmla="*/ 48 h 224"/>
                <a:gd name="T68" fmla="*/ 4 w 186"/>
                <a:gd name="T69" fmla="*/ 76 h 224"/>
                <a:gd name="T70" fmla="*/ 4 w 186"/>
                <a:gd name="T71" fmla="*/ 30 h 224"/>
                <a:gd name="T72" fmla="*/ 34 w 186"/>
                <a:gd name="T73" fmla="*/ 6 h 224"/>
                <a:gd name="T74" fmla="*/ 76 w 186"/>
                <a:gd name="T75" fmla="*/ 0 h 224"/>
                <a:gd name="T76" fmla="*/ 92 w 186"/>
                <a:gd name="T77" fmla="*/ 0 h 224"/>
                <a:gd name="T78" fmla="*/ 120 w 186"/>
                <a:gd name="T79" fmla="*/ 10 h 224"/>
                <a:gd name="T80" fmla="*/ 142 w 186"/>
                <a:gd name="T81" fmla="*/ 26 h 224"/>
                <a:gd name="T82" fmla="*/ 152 w 186"/>
                <a:gd name="T83" fmla="*/ 54 h 224"/>
                <a:gd name="T84" fmla="*/ 154 w 186"/>
                <a:gd name="T85" fmla="*/ 182 h 224"/>
                <a:gd name="T86" fmla="*/ 154 w 186"/>
                <a:gd name="T87" fmla="*/ 188 h 224"/>
                <a:gd name="T88" fmla="*/ 160 w 186"/>
                <a:gd name="T89" fmla="*/ 192 h 224"/>
                <a:gd name="T90" fmla="*/ 162 w 186"/>
                <a:gd name="T91" fmla="*/ 192 h 224"/>
                <a:gd name="T92" fmla="*/ 186 w 186"/>
                <a:gd name="T9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224">
                  <a:moveTo>
                    <a:pt x="112" y="114"/>
                  </a:moveTo>
                  <a:lnTo>
                    <a:pt x="112" y="114"/>
                  </a:lnTo>
                  <a:lnTo>
                    <a:pt x="86" y="122"/>
                  </a:lnTo>
                  <a:lnTo>
                    <a:pt x="64" y="134"/>
                  </a:lnTo>
                  <a:lnTo>
                    <a:pt x="56" y="140"/>
                  </a:lnTo>
                  <a:lnTo>
                    <a:pt x="48" y="146"/>
                  </a:lnTo>
                  <a:lnTo>
                    <a:pt x="44" y="15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70"/>
                  </a:lnTo>
                  <a:lnTo>
                    <a:pt x="46" y="176"/>
                  </a:lnTo>
                  <a:lnTo>
                    <a:pt x="48" y="182"/>
                  </a:lnTo>
                  <a:lnTo>
                    <a:pt x="52" y="186"/>
                  </a:lnTo>
                  <a:lnTo>
                    <a:pt x="62" y="19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84" y="192"/>
                  </a:lnTo>
                  <a:lnTo>
                    <a:pt x="94" y="190"/>
                  </a:lnTo>
                  <a:lnTo>
                    <a:pt x="102" y="184"/>
                  </a:lnTo>
                  <a:lnTo>
                    <a:pt x="112" y="176"/>
                  </a:lnTo>
                  <a:lnTo>
                    <a:pt x="112" y="114"/>
                  </a:lnTo>
                  <a:close/>
                  <a:moveTo>
                    <a:pt x="186" y="208"/>
                  </a:moveTo>
                  <a:lnTo>
                    <a:pt x="186" y="208"/>
                  </a:lnTo>
                  <a:lnTo>
                    <a:pt x="172" y="216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32" y="222"/>
                  </a:lnTo>
                  <a:lnTo>
                    <a:pt x="122" y="218"/>
                  </a:lnTo>
                  <a:lnTo>
                    <a:pt x="116" y="21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96" y="212"/>
                  </a:lnTo>
                  <a:lnTo>
                    <a:pt x="82" y="218"/>
                  </a:lnTo>
                  <a:lnTo>
                    <a:pt x="68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32" y="220"/>
                  </a:lnTo>
                  <a:lnTo>
                    <a:pt x="22" y="214"/>
                  </a:lnTo>
                  <a:lnTo>
                    <a:pt x="14" y="208"/>
                  </a:lnTo>
                  <a:lnTo>
                    <a:pt x="8" y="200"/>
                  </a:lnTo>
                  <a:lnTo>
                    <a:pt x="4" y="192"/>
                  </a:lnTo>
                  <a:lnTo>
                    <a:pt x="2" y="18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6" y="144"/>
                  </a:lnTo>
                  <a:lnTo>
                    <a:pt x="14" y="134"/>
                  </a:lnTo>
                  <a:lnTo>
                    <a:pt x="24" y="126"/>
                  </a:lnTo>
                  <a:lnTo>
                    <a:pt x="36" y="118"/>
                  </a:lnTo>
                  <a:lnTo>
                    <a:pt x="48" y="112"/>
                  </a:lnTo>
                  <a:lnTo>
                    <a:pt x="74" y="104"/>
                  </a:lnTo>
                  <a:lnTo>
                    <a:pt x="112" y="9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68"/>
                  </a:lnTo>
                  <a:lnTo>
                    <a:pt x="110" y="60"/>
                  </a:lnTo>
                  <a:lnTo>
                    <a:pt x="106" y="54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56" y="42"/>
                  </a:lnTo>
                  <a:lnTo>
                    <a:pt x="38" y="48"/>
                  </a:lnTo>
                  <a:lnTo>
                    <a:pt x="20" y="60"/>
                  </a:lnTo>
                  <a:lnTo>
                    <a:pt x="4" y="7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6" y="4"/>
                  </a:lnTo>
                  <a:lnTo>
                    <a:pt x="120" y="10"/>
                  </a:lnTo>
                  <a:lnTo>
                    <a:pt x="132" y="16"/>
                  </a:lnTo>
                  <a:lnTo>
                    <a:pt x="142" y="26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4" y="70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88"/>
                  </a:lnTo>
                  <a:lnTo>
                    <a:pt x="156" y="190"/>
                  </a:lnTo>
                  <a:lnTo>
                    <a:pt x="160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72" y="190"/>
                  </a:lnTo>
                  <a:lnTo>
                    <a:pt x="186" y="182"/>
                  </a:lnTo>
                  <a:lnTo>
                    <a:pt x="186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1" name="Freeform 10"/>
            <p:cNvSpPr>
              <a:spLocks/>
            </p:cNvSpPr>
            <p:nvPr userDrawn="1"/>
          </p:nvSpPr>
          <p:spPr bwMode="auto">
            <a:xfrm>
              <a:off x="6921500" y="-393700"/>
              <a:ext cx="254000" cy="419100"/>
            </a:xfrm>
            <a:custGeom>
              <a:avLst/>
              <a:gdLst>
                <a:gd name="T0" fmla="*/ 82 w 160"/>
                <a:gd name="T1" fmla="*/ 44 h 264"/>
                <a:gd name="T2" fmla="*/ 150 w 160"/>
                <a:gd name="T3" fmla="*/ 44 h 264"/>
                <a:gd name="T4" fmla="*/ 150 w 160"/>
                <a:gd name="T5" fmla="*/ 82 h 264"/>
                <a:gd name="T6" fmla="*/ 82 w 160"/>
                <a:gd name="T7" fmla="*/ 82 h 264"/>
                <a:gd name="T8" fmla="*/ 82 w 160"/>
                <a:gd name="T9" fmla="*/ 194 h 264"/>
                <a:gd name="T10" fmla="*/ 82 w 160"/>
                <a:gd name="T11" fmla="*/ 194 h 264"/>
                <a:gd name="T12" fmla="*/ 82 w 160"/>
                <a:gd name="T13" fmla="*/ 202 h 264"/>
                <a:gd name="T14" fmla="*/ 84 w 160"/>
                <a:gd name="T15" fmla="*/ 208 h 264"/>
                <a:gd name="T16" fmla="*/ 88 w 160"/>
                <a:gd name="T17" fmla="*/ 214 h 264"/>
                <a:gd name="T18" fmla="*/ 92 w 160"/>
                <a:gd name="T19" fmla="*/ 218 h 264"/>
                <a:gd name="T20" fmla="*/ 102 w 160"/>
                <a:gd name="T21" fmla="*/ 224 h 264"/>
                <a:gd name="T22" fmla="*/ 112 w 160"/>
                <a:gd name="T23" fmla="*/ 226 h 264"/>
                <a:gd name="T24" fmla="*/ 112 w 160"/>
                <a:gd name="T25" fmla="*/ 226 h 264"/>
                <a:gd name="T26" fmla="*/ 124 w 160"/>
                <a:gd name="T27" fmla="*/ 224 h 264"/>
                <a:gd name="T28" fmla="*/ 136 w 160"/>
                <a:gd name="T29" fmla="*/ 222 h 264"/>
                <a:gd name="T30" fmla="*/ 148 w 160"/>
                <a:gd name="T31" fmla="*/ 216 h 264"/>
                <a:gd name="T32" fmla="*/ 160 w 160"/>
                <a:gd name="T33" fmla="*/ 210 h 264"/>
                <a:gd name="T34" fmla="*/ 160 w 160"/>
                <a:gd name="T35" fmla="*/ 250 h 264"/>
                <a:gd name="T36" fmla="*/ 160 w 160"/>
                <a:gd name="T37" fmla="*/ 250 h 264"/>
                <a:gd name="T38" fmla="*/ 148 w 160"/>
                <a:gd name="T39" fmla="*/ 256 h 264"/>
                <a:gd name="T40" fmla="*/ 134 w 160"/>
                <a:gd name="T41" fmla="*/ 260 h 264"/>
                <a:gd name="T42" fmla="*/ 120 w 160"/>
                <a:gd name="T43" fmla="*/ 264 h 264"/>
                <a:gd name="T44" fmla="*/ 108 w 160"/>
                <a:gd name="T45" fmla="*/ 264 h 264"/>
                <a:gd name="T46" fmla="*/ 108 w 160"/>
                <a:gd name="T47" fmla="*/ 264 h 264"/>
                <a:gd name="T48" fmla="*/ 92 w 160"/>
                <a:gd name="T49" fmla="*/ 262 h 264"/>
                <a:gd name="T50" fmla="*/ 78 w 160"/>
                <a:gd name="T51" fmla="*/ 260 h 264"/>
                <a:gd name="T52" fmla="*/ 66 w 160"/>
                <a:gd name="T53" fmla="*/ 254 h 264"/>
                <a:gd name="T54" fmla="*/ 56 w 160"/>
                <a:gd name="T55" fmla="*/ 244 h 264"/>
                <a:gd name="T56" fmla="*/ 48 w 160"/>
                <a:gd name="T57" fmla="*/ 234 h 264"/>
                <a:gd name="T58" fmla="*/ 42 w 160"/>
                <a:gd name="T59" fmla="*/ 224 h 264"/>
                <a:gd name="T60" fmla="*/ 40 w 160"/>
                <a:gd name="T61" fmla="*/ 210 h 264"/>
                <a:gd name="T62" fmla="*/ 38 w 160"/>
                <a:gd name="T63" fmla="*/ 196 h 264"/>
                <a:gd name="T64" fmla="*/ 38 w 160"/>
                <a:gd name="T65" fmla="*/ 82 h 264"/>
                <a:gd name="T66" fmla="*/ 0 w 160"/>
                <a:gd name="T67" fmla="*/ 82 h 264"/>
                <a:gd name="T68" fmla="*/ 0 w 160"/>
                <a:gd name="T69" fmla="*/ 78 h 264"/>
                <a:gd name="T70" fmla="*/ 82 w 160"/>
                <a:gd name="T71" fmla="*/ 0 h 264"/>
                <a:gd name="T72" fmla="*/ 82 w 160"/>
                <a:gd name="T73" fmla="*/ 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64">
                  <a:moveTo>
                    <a:pt x="82" y="44"/>
                  </a:moveTo>
                  <a:lnTo>
                    <a:pt x="150" y="44"/>
                  </a:lnTo>
                  <a:lnTo>
                    <a:pt x="150" y="82"/>
                  </a:lnTo>
                  <a:lnTo>
                    <a:pt x="82" y="82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8" y="214"/>
                  </a:lnTo>
                  <a:lnTo>
                    <a:pt x="92" y="218"/>
                  </a:lnTo>
                  <a:lnTo>
                    <a:pt x="102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4" y="224"/>
                  </a:lnTo>
                  <a:lnTo>
                    <a:pt x="136" y="222"/>
                  </a:lnTo>
                  <a:lnTo>
                    <a:pt x="148" y="216"/>
                  </a:lnTo>
                  <a:lnTo>
                    <a:pt x="160" y="210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48" y="256"/>
                  </a:lnTo>
                  <a:lnTo>
                    <a:pt x="134" y="260"/>
                  </a:lnTo>
                  <a:lnTo>
                    <a:pt x="120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92" y="262"/>
                  </a:lnTo>
                  <a:lnTo>
                    <a:pt x="78" y="260"/>
                  </a:lnTo>
                  <a:lnTo>
                    <a:pt x="66" y="254"/>
                  </a:lnTo>
                  <a:lnTo>
                    <a:pt x="56" y="244"/>
                  </a:lnTo>
                  <a:lnTo>
                    <a:pt x="48" y="234"/>
                  </a:lnTo>
                  <a:lnTo>
                    <a:pt x="42" y="224"/>
                  </a:lnTo>
                  <a:lnTo>
                    <a:pt x="40" y="210"/>
                  </a:lnTo>
                  <a:lnTo>
                    <a:pt x="38" y="196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82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2" name="Freeform 11"/>
            <p:cNvSpPr>
              <a:spLocks noEditPoints="1"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44 w 230"/>
                <a:gd name="T1" fmla="*/ 110 h 224"/>
                <a:gd name="T2" fmla="*/ 50 w 230"/>
                <a:gd name="T3" fmla="*/ 140 h 224"/>
                <a:gd name="T4" fmla="*/ 64 w 230"/>
                <a:gd name="T5" fmla="*/ 164 h 224"/>
                <a:gd name="T6" fmla="*/ 86 w 230"/>
                <a:gd name="T7" fmla="*/ 180 h 224"/>
                <a:gd name="T8" fmla="*/ 114 w 230"/>
                <a:gd name="T9" fmla="*/ 186 h 224"/>
                <a:gd name="T10" fmla="*/ 130 w 230"/>
                <a:gd name="T11" fmla="*/ 184 h 224"/>
                <a:gd name="T12" fmla="*/ 156 w 230"/>
                <a:gd name="T13" fmla="*/ 174 h 224"/>
                <a:gd name="T14" fmla="*/ 176 w 230"/>
                <a:gd name="T15" fmla="*/ 154 h 224"/>
                <a:gd name="T16" fmla="*/ 186 w 230"/>
                <a:gd name="T17" fmla="*/ 126 h 224"/>
                <a:gd name="T18" fmla="*/ 188 w 230"/>
                <a:gd name="T19" fmla="*/ 110 h 224"/>
                <a:gd name="T20" fmla="*/ 182 w 230"/>
                <a:gd name="T21" fmla="*/ 82 h 224"/>
                <a:gd name="T22" fmla="*/ 166 w 230"/>
                <a:gd name="T23" fmla="*/ 58 h 224"/>
                <a:gd name="T24" fmla="*/ 144 w 230"/>
                <a:gd name="T25" fmla="*/ 44 h 224"/>
                <a:gd name="T26" fmla="*/ 114 w 230"/>
                <a:gd name="T27" fmla="*/ 38 h 224"/>
                <a:gd name="T28" fmla="*/ 100 w 230"/>
                <a:gd name="T29" fmla="*/ 40 h 224"/>
                <a:gd name="T30" fmla="*/ 74 w 230"/>
                <a:gd name="T31" fmla="*/ 50 h 224"/>
                <a:gd name="T32" fmla="*/ 56 w 230"/>
                <a:gd name="T33" fmla="*/ 68 h 224"/>
                <a:gd name="T34" fmla="*/ 46 w 230"/>
                <a:gd name="T35" fmla="*/ 94 h 224"/>
                <a:gd name="T36" fmla="*/ 230 w 230"/>
                <a:gd name="T37" fmla="*/ 110 h 224"/>
                <a:gd name="T38" fmla="*/ 228 w 230"/>
                <a:gd name="T39" fmla="*/ 134 h 224"/>
                <a:gd name="T40" fmla="*/ 212 w 230"/>
                <a:gd name="T41" fmla="*/ 176 h 224"/>
                <a:gd name="T42" fmla="*/ 182 w 230"/>
                <a:gd name="T43" fmla="*/ 206 h 224"/>
                <a:gd name="T44" fmla="*/ 140 w 230"/>
                <a:gd name="T45" fmla="*/ 222 h 224"/>
                <a:gd name="T46" fmla="*/ 114 w 230"/>
                <a:gd name="T47" fmla="*/ 224 h 224"/>
                <a:gd name="T48" fmla="*/ 68 w 230"/>
                <a:gd name="T49" fmla="*/ 216 h 224"/>
                <a:gd name="T50" fmla="*/ 32 w 230"/>
                <a:gd name="T51" fmla="*/ 192 h 224"/>
                <a:gd name="T52" fmla="*/ 8 w 230"/>
                <a:gd name="T53" fmla="*/ 156 h 224"/>
                <a:gd name="T54" fmla="*/ 0 w 230"/>
                <a:gd name="T55" fmla="*/ 110 h 224"/>
                <a:gd name="T56" fmla="*/ 2 w 230"/>
                <a:gd name="T57" fmla="*/ 88 h 224"/>
                <a:gd name="T58" fmla="*/ 20 w 230"/>
                <a:gd name="T59" fmla="*/ 48 h 224"/>
                <a:gd name="T60" fmla="*/ 50 w 230"/>
                <a:gd name="T61" fmla="*/ 18 h 224"/>
                <a:gd name="T62" fmla="*/ 90 w 230"/>
                <a:gd name="T63" fmla="*/ 2 h 224"/>
                <a:gd name="T64" fmla="*/ 114 w 230"/>
                <a:gd name="T65" fmla="*/ 0 h 224"/>
                <a:gd name="T66" fmla="*/ 160 w 230"/>
                <a:gd name="T67" fmla="*/ 8 h 224"/>
                <a:gd name="T68" fmla="*/ 198 w 230"/>
                <a:gd name="T69" fmla="*/ 30 h 224"/>
                <a:gd name="T70" fmla="*/ 222 w 230"/>
                <a:gd name="T71" fmla="*/ 6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44" y="110"/>
                  </a:moveTo>
                  <a:lnTo>
                    <a:pt x="44" y="110"/>
                  </a:lnTo>
                  <a:lnTo>
                    <a:pt x="46" y="126"/>
                  </a:lnTo>
                  <a:lnTo>
                    <a:pt x="50" y="140"/>
                  </a:lnTo>
                  <a:lnTo>
                    <a:pt x="56" y="154"/>
                  </a:lnTo>
                  <a:lnTo>
                    <a:pt x="64" y="164"/>
                  </a:lnTo>
                  <a:lnTo>
                    <a:pt x="74" y="174"/>
                  </a:lnTo>
                  <a:lnTo>
                    <a:pt x="86" y="180"/>
                  </a:lnTo>
                  <a:lnTo>
                    <a:pt x="98" y="184"/>
                  </a:lnTo>
                  <a:lnTo>
                    <a:pt x="114" y="186"/>
                  </a:lnTo>
                  <a:lnTo>
                    <a:pt x="114" y="186"/>
                  </a:lnTo>
                  <a:lnTo>
                    <a:pt x="130" y="184"/>
                  </a:lnTo>
                  <a:lnTo>
                    <a:pt x="144" y="180"/>
                  </a:lnTo>
                  <a:lnTo>
                    <a:pt x="156" y="174"/>
                  </a:lnTo>
                  <a:lnTo>
                    <a:pt x="168" y="166"/>
                  </a:lnTo>
                  <a:lnTo>
                    <a:pt x="176" y="154"/>
                  </a:lnTo>
                  <a:lnTo>
                    <a:pt x="182" y="142"/>
                  </a:lnTo>
                  <a:lnTo>
                    <a:pt x="186" y="126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6" y="96"/>
                  </a:lnTo>
                  <a:lnTo>
                    <a:pt x="182" y="82"/>
                  </a:lnTo>
                  <a:lnTo>
                    <a:pt x="176" y="70"/>
                  </a:lnTo>
                  <a:lnTo>
                    <a:pt x="166" y="58"/>
                  </a:lnTo>
                  <a:lnTo>
                    <a:pt x="156" y="50"/>
                  </a:lnTo>
                  <a:lnTo>
                    <a:pt x="144" y="44"/>
                  </a:lnTo>
                  <a:lnTo>
                    <a:pt x="130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00" y="40"/>
                  </a:lnTo>
                  <a:lnTo>
                    <a:pt x="86" y="44"/>
                  </a:lnTo>
                  <a:lnTo>
                    <a:pt x="74" y="50"/>
                  </a:lnTo>
                  <a:lnTo>
                    <a:pt x="64" y="58"/>
                  </a:lnTo>
                  <a:lnTo>
                    <a:pt x="56" y="68"/>
                  </a:lnTo>
                  <a:lnTo>
                    <a:pt x="50" y="82"/>
                  </a:lnTo>
                  <a:lnTo>
                    <a:pt x="46" y="94"/>
                  </a:lnTo>
                  <a:lnTo>
                    <a:pt x="44" y="110"/>
                  </a:lnTo>
                  <a:close/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12"/>
            <p:cNvSpPr>
              <a:spLocks/>
            </p:cNvSpPr>
            <p:nvPr userDrawn="1"/>
          </p:nvSpPr>
          <p:spPr bwMode="auto">
            <a:xfrm>
              <a:off x="7273925" y="-269875"/>
              <a:ext cx="228600" cy="234950"/>
            </a:xfrm>
            <a:custGeom>
              <a:avLst/>
              <a:gdLst>
                <a:gd name="T0" fmla="*/ 0 w 144"/>
                <a:gd name="T1" fmla="*/ 72 h 148"/>
                <a:gd name="T2" fmla="*/ 0 w 144"/>
                <a:gd name="T3" fmla="*/ 72 h 148"/>
                <a:gd name="T4" fmla="*/ 2 w 144"/>
                <a:gd name="T5" fmla="*/ 88 h 148"/>
                <a:gd name="T6" fmla="*/ 6 w 144"/>
                <a:gd name="T7" fmla="*/ 102 h 148"/>
                <a:gd name="T8" fmla="*/ 12 w 144"/>
                <a:gd name="T9" fmla="*/ 116 h 148"/>
                <a:gd name="T10" fmla="*/ 20 w 144"/>
                <a:gd name="T11" fmla="*/ 126 h 148"/>
                <a:gd name="T12" fmla="*/ 30 w 144"/>
                <a:gd name="T13" fmla="*/ 136 h 148"/>
                <a:gd name="T14" fmla="*/ 42 w 144"/>
                <a:gd name="T15" fmla="*/ 142 h 148"/>
                <a:gd name="T16" fmla="*/ 54 w 144"/>
                <a:gd name="T17" fmla="*/ 146 h 148"/>
                <a:gd name="T18" fmla="*/ 70 w 144"/>
                <a:gd name="T19" fmla="*/ 148 h 148"/>
                <a:gd name="T20" fmla="*/ 70 w 144"/>
                <a:gd name="T21" fmla="*/ 148 h 148"/>
                <a:gd name="T22" fmla="*/ 86 w 144"/>
                <a:gd name="T23" fmla="*/ 146 h 148"/>
                <a:gd name="T24" fmla="*/ 100 w 144"/>
                <a:gd name="T25" fmla="*/ 142 h 148"/>
                <a:gd name="T26" fmla="*/ 112 w 144"/>
                <a:gd name="T27" fmla="*/ 136 h 148"/>
                <a:gd name="T28" fmla="*/ 124 w 144"/>
                <a:gd name="T29" fmla="*/ 128 h 148"/>
                <a:gd name="T30" fmla="*/ 132 w 144"/>
                <a:gd name="T31" fmla="*/ 116 h 148"/>
                <a:gd name="T32" fmla="*/ 138 w 144"/>
                <a:gd name="T33" fmla="*/ 104 h 148"/>
                <a:gd name="T34" fmla="*/ 142 w 144"/>
                <a:gd name="T35" fmla="*/ 88 h 148"/>
                <a:gd name="T36" fmla="*/ 144 w 144"/>
                <a:gd name="T37" fmla="*/ 72 h 148"/>
                <a:gd name="T38" fmla="*/ 144 w 144"/>
                <a:gd name="T39" fmla="*/ 72 h 148"/>
                <a:gd name="T40" fmla="*/ 142 w 144"/>
                <a:gd name="T41" fmla="*/ 58 h 148"/>
                <a:gd name="T42" fmla="*/ 138 w 144"/>
                <a:gd name="T43" fmla="*/ 44 h 148"/>
                <a:gd name="T44" fmla="*/ 132 w 144"/>
                <a:gd name="T45" fmla="*/ 32 h 148"/>
                <a:gd name="T46" fmla="*/ 122 w 144"/>
                <a:gd name="T47" fmla="*/ 20 h 148"/>
                <a:gd name="T48" fmla="*/ 112 w 144"/>
                <a:gd name="T49" fmla="*/ 12 h 148"/>
                <a:gd name="T50" fmla="*/ 100 w 144"/>
                <a:gd name="T51" fmla="*/ 6 h 148"/>
                <a:gd name="T52" fmla="*/ 86 w 144"/>
                <a:gd name="T53" fmla="*/ 2 h 148"/>
                <a:gd name="T54" fmla="*/ 70 w 144"/>
                <a:gd name="T55" fmla="*/ 0 h 148"/>
                <a:gd name="T56" fmla="*/ 70 w 144"/>
                <a:gd name="T57" fmla="*/ 0 h 148"/>
                <a:gd name="T58" fmla="*/ 56 w 144"/>
                <a:gd name="T59" fmla="*/ 2 h 148"/>
                <a:gd name="T60" fmla="*/ 42 w 144"/>
                <a:gd name="T61" fmla="*/ 6 h 148"/>
                <a:gd name="T62" fmla="*/ 30 w 144"/>
                <a:gd name="T63" fmla="*/ 12 h 148"/>
                <a:gd name="T64" fmla="*/ 20 w 144"/>
                <a:gd name="T65" fmla="*/ 20 h 148"/>
                <a:gd name="T66" fmla="*/ 12 w 144"/>
                <a:gd name="T67" fmla="*/ 30 h 148"/>
                <a:gd name="T68" fmla="*/ 6 w 144"/>
                <a:gd name="T69" fmla="*/ 44 h 148"/>
                <a:gd name="T70" fmla="*/ 2 w 144"/>
                <a:gd name="T71" fmla="*/ 56 h 148"/>
                <a:gd name="T72" fmla="*/ 0 w 144"/>
                <a:gd name="T73" fmla="*/ 7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148">
                  <a:moveTo>
                    <a:pt x="0" y="72"/>
                  </a:moveTo>
                  <a:lnTo>
                    <a:pt x="0" y="72"/>
                  </a:lnTo>
                  <a:lnTo>
                    <a:pt x="2" y="88"/>
                  </a:lnTo>
                  <a:lnTo>
                    <a:pt x="6" y="102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6" y="146"/>
                  </a:lnTo>
                  <a:lnTo>
                    <a:pt x="100" y="142"/>
                  </a:lnTo>
                  <a:lnTo>
                    <a:pt x="112" y="136"/>
                  </a:lnTo>
                  <a:lnTo>
                    <a:pt x="124" y="128"/>
                  </a:lnTo>
                  <a:lnTo>
                    <a:pt x="132" y="116"/>
                  </a:lnTo>
                  <a:lnTo>
                    <a:pt x="138" y="104"/>
                  </a:lnTo>
                  <a:lnTo>
                    <a:pt x="142" y="8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4"/>
                  </a:lnTo>
                  <a:lnTo>
                    <a:pt x="132" y="32"/>
                  </a:lnTo>
                  <a:lnTo>
                    <a:pt x="122" y="20"/>
                  </a:lnTo>
                  <a:lnTo>
                    <a:pt x="112" y="12"/>
                  </a:lnTo>
                  <a:lnTo>
                    <a:pt x="100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Freeform 13"/>
            <p:cNvSpPr>
              <a:spLocks/>
            </p:cNvSpPr>
            <p:nvPr userDrawn="1"/>
          </p:nvSpPr>
          <p:spPr bwMode="auto">
            <a:xfrm>
              <a:off x="7204075" y="-330200"/>
              <a:ext cx="365125" cy="355600"/>
            </a:xfrm>
            <a:custGeom>
              <a:avLst/>
              <a:gdLst>
                <a:gd name="T0" fmla="*/ 230 w 230"/>
                <a:gd name="T1" fmla="*/ 110 h 224"/>
                <a:gd name="T2" fmla="*/ 230 w 230"/>
                <a:gd name="T3" fmla="*/ 110 h 224"/>
                <a:gd name="T4" fmla="*/ 228 w 230"/>
                <a:gd name="T5" fmla="*/ 134 h 224"/>
                <a:gd name="T6" fmla="*/ 222 w 230"/>
                <a:gd name="T7" fmla="*/ 156 h 224"/>
                <a:gd name="T8" fmla="*/ 212 w 230"/>
                <a:gd name="T9" fmla="*/ 176 h 224"/>
                <a:gd name="T10" fmla="*/ 198 w 230"/>
                <a:gd name="T11" fmla="*/ 192 h 224"/>
                <a:gd name="T12" fmla="*/ 182 w 230"/>
                <a:gd name="T13" fmla="*/ 206 h 224"/>
                <a:gd name="T14" fmla="*/ 162 w 230"/>
                <a:gd name="T15" fmla="*/ 216 h 224"/>
                <a:gd name="T16" fmla="*/ 140 w 230"/>
                <a:gd name="T17" fmla="*/ 222 h 224"/>
                <a:gd name="T18" fmla="*/ 114 w 230"/>
                <a:gd name="T19" fmla="*/ 224 h 224"/>
                <a:gd name="T20" fmla="*/ 114 w 230"/>
                <a:gd name="T21" fmla="*/ 224 h 224"/>
                <a:gd name="T22" fmla="*/ 90 w 230"/>
                <a:gd name="T23" fmla="*/ 222 h 224"/>
                <a:gd name="T24" fmla="*/ 68 w 230"/>
                <a:gd name="T25" fmla="*/ 216 h 224"/>
                <a:gd name="T26" fmla="*/ 48 w 230"/>
                <a:gd name="T27" fmla="*/ 206 h 224"/>
                <a:gd name="T28" fmla="*/ 32 w 230"/>
                <a:gd name="T29" fmla="*/ 192 h 224"/>
                <a:gd name="T30" fmla="*/ 18 w 230"/>
                <a:gd name="T31" fmla="*/ 176 h 224"/>
                <a:gd name="T32" fmla="*/ 8 w 230"/>
                <a:gd name="T33" fmla="*/ 156 h 224"/>
                <a:gd name="T34" fmla="*/ 2 w 230"/>
                <a:gd name="T35" fmla="*/ 134 h 224"/>
                <a:gd name="T36" fmla="*/ 0 w 230"/>
                <a:gd name="T37" fmla="*/ 110 h 224"/>
                <a:gd name="T38" fmla="*/ 0 w 230"/>
                <a:gd name="T39" fmla="*/ 110 h 224"/>
                <a:gd name="T40" fmla="*/ 2 w 230"/>
                <a:gd name="T41" fmla="*/ 88 h 224"/>
                <a:gd name="T42" fmla="*/ 8 w 230"/>
                <a:gd name="T43" fmla="*/ 66 h 224"/>
                <a:gd name="T44" fmla="*/ 20 w 230"/>
                <a:gd name="T45" fmla="*/ 48 h 224"/>
                <a:gd name="T46" fmla="*/ 34 w 230"/>
                <a:gd name="T47" fmla="*/ 32 h 224"/>
                <a:gd name="T48" fmla="*/ 50 w 230"/>
                <a:gd name="T49" fmla="*/ 18 h 224"/>
                <a:gd name="T50" fmla="*/ 70 w 230"/>
                <a:gd name="T51" fmla="*/ 8 h 224"/>
                <a:gd name="T52" fmla="*/ 90 w 230"/>
                <a:gd name="T53" fmla="*/ 2 h 224"/>
                <a:gd name="T54" fmla="*/ 114 w 230"/>
                <a:gd name="T55" fmla="*/ 0 h 224"/>
                <a:gd name="T56" fmla="*/ 114 w 230"/>
                <a:gd name="T57" fmla="*/ 0 h 224"/>
                <a:gd name="T58" fmla="*/ 138 w 230"/>
                <a:gd name="T59" fmla="*/ 2 h 224"/>
                <a:gd name="T60" fmla="*/ 160 w 230"/>
                <a:gd name="T61" fmla="*/ 8 h 224"/>
                <a:gd name="T62" fmla="*/ 180 w 230"/>
                <a:gd name="T63" fmla="*/ 18 h 224"/>
                <a:gd name="T64" fmla="*/ 198 w 230"/>
                <a:gd name="T65" fmla="*/ 30 h 224"/>
                <a:gd name="T66" fmla="*/ 212 w 230"/>
                <a:gd name="T67" fmla="*/ 46 h 224"/>
                <a:gd name="T68" fmla="*/ 222 w 230"/>
                <a:gd name="T69" fmla="*/ 66 h 224"/>
                <a:gd name="T70" fmla="*/ 228 w 230"/>
                <a:gd name="T71" fmla="*/ 86 h 224"/>
                <a:gd name="T72" fmla="*/ 230 w 230"/>
                <a:gd name="T7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24">
                  <a:moveTo>
                    <a:pt x="230" y="110"/>
                  </a:moveTo>
                  <a:lnTo>
                    <a:pt x="230" y="110"/>
                  </a:lnTo>
                  <a:lnTo>
                    <a:pt x="228" y="134"/>
                  </a:lnTo>
                  <a:lnTo>
                    <a:pt x="222" y="156"/>
                  </a:lnTo>
                  <a:lnTo>
                    <a:pt x="212" y="176"/>
                  </a:lnTo>
                  <a:lnTo>
                    <a:pt x="198" y="192"/>
                  </a:lnTo>
                  <a:lnTo>
                    <a:pt x="182" y="206"/>
                  </a:lnTo>
                  <a:lnTo>
                    <a:pt x="162" y="216"/>
                  </a:lnTo>
                  <a:lnTo>
                    <a:pt x="140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48" y="206"/>
                  </a:lnTo>
                  <a:lnTo>
                    <a:pt x="32" y="192"/>
                  </a:lnTo>
                  <a:lnTo>
                    <a:pt x="18" y="176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20" y="48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0" y="8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2" y="46"/>
                  </a:lnTo>
                  <a:lnTo>
                    <a:pt x="222" y="66"/>
                  </a:lnTo>
                  <a:lnTo>
                    <a:pt x="228" y="86"/>
                  </a:lnTo>
                  <a:lnTo>
                    <a:pt x="23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14"/>
            <p:cNvSpPr>
              <a:spLocks/>
            </p:cNvSpPr>
            <p:nvPr userDrawn="1"/>
          </p:nvSpPr>
          <p:spPr bwMode="auto">
            <a:xfrm>
              <a:off x="7623175" y="-323850"/>
              <a:ext cx="250825" cy="349250"/>
            </a:xfrm>
            <a:custGeom>
              <a:avLst/>
              <a:gdLst>
                <a:gd name="T0" fmla="*/ 44 w 158"/>
                <a:gd name="T1" fmla="*/ 4 h 220"/>
                <a:gd name="T2" fmla="*/ 44 w 158"/>
                <a:gd name="T3" fmla="*/ 54 h 220"/>
                <a:gd name="T4" fmla="*/ 44 w 158"/>
                <a:gd name="T5" fmla="*/ 54 h 220"/>
                <a:gd name="T6" fmla="*/ 44 w 158"/>
                <a:gd name="T7" fmla="*/ 54 h 220"/>
                <a:gd name="T8" fmla="*/ 60 w 158"/>
                <a:gd name="T9" fmla="*/ 30 h 220"/>
                <a:gd name="T10" fmla="*/ 68 w 158"/>
                <a:gd name="T11" fmla="*/ 20 h 220"/>
                <a:gd name="T12" fmla="*/ 76 w 158"/>
                <a:gd name="T13" fmla="*/ 12 h 220"/>
                <a:gd name="T14" fmla="*/ 84 w 158"/>
                <a:gd name="T15" fmla="*/ 8 h 220"/>
                <a:gd name="T16" fmla="*/ 92 w 158"/>
                <a:gd name="T17" fmla="*/ 4 h 220"/>
                <a:gd name="T18" fmla="*/ 100 w 158"/>
                <a:gd name="T19" fmla="*/ 0 h 220"/>
                <a:gd name="T20" fmla="*/ 106 w 158"/>
                <a:gd name="T21" fmla="*/ 0 h 220"/>
                <a:gd name="T22" fmla="*/ 106 w 158"/>
                <a:gd name="T23" fmla="*/ 0 h 220"/>
                <a:gd name="T24" fmla="*/ 120 w 158"/>
                <a:gd name="T25" fmla="*/ 2 h 220"/>
                <a:gd name="T26" fmla="*/ 132 w 158"/>
                <a:gd name="T27" fmla="*/ 6 h 220"/>
                <a:gd name="T28" fmla="*/ 146 w 158"/>
                <a:gd name="T29" fmla="*/ 14 h 220"/>
                <a:gd name="T30" fmla="*/ 158 w 158"/>
                <a:gd name="T31" fmla="*/ 26 h 220"/>
                <a:gd name="T32" fmla="*/ 136 w 158"/>
                <a:gd name="T33" fmla="*/ 62 h 220"/>
                <a:gd name="T34" fmla="*/ 136 w 158"/>
                <a:gd name="T35" fmla="*/ 62 h 220"/>
                <a:gd name="T36" fmla="*/ 126 w 158"/>
                <a:gd name="T37" fmla="*/ 54 h 220"/>
                <a:gd name="T38" fmla="*/ 114 w 158"/>
                <a:gd name="T39" fmla="*/ 46 h 220"/>
                <a:gd name="T40" fmla="*/ 104 w 158"/>
                <a:gd name="T41" fmla="*/ 42 h 220"/>
                <a:gd name="T42" fmla="*/ 96 w 158"/>
                <a:gd name="T43" fmla="*/ 40 h 220"/>
                <a:gd name="T44" fmla="*/ 96 w 158"/>
                <a:gd name="T45" fmla="*/ 40 h 220"/>
                <a:gd name="T46" fmla="*/ 86 w 158"/>
                <a:gd name="T47" fmla="*/ 42 h 220"/>
                <a:gd name="T48" fmla="*/ 76 w 158"/>
                <a:gd name="T49" fmla="*/ 46 h 220"/>
                <a:gd name="T50" fmla="*/ 66 w 158"/>
                <a:gd name="T51" fmla="*/ 52 h 220"/>
                <a:gd name="T52" fmla="*/ 58 w 158"/>
                <a:gd name="T53" fmla="*/ 60 h 220"/>
                <a:gd name="T54" fmla="*/ 52 w 158"/>
                <a:gd name="T55" fmla="*/ 70 h 220"/>
                <a:gd name="T56" fmla="*/ 48 w 158"/>
                <a:gd name="T57" fmla="*/ 82 h 220"/>
                <a:gd name="T58" fmla="*/ 44 w 158"/>
                <a:gd name="T59" fmla="*/ 94 h 220"/>
                <a:gd name="T60" fmla="*/ 44 w 158"/>
                <a:gd name="T61" fmla="*/ 108 h 220"/>
                <a:gd name="T62" fmla="*/ 44 w 158"/>
                <a:gd name="T63" fmla="*/ 220 h 220"/>
                <a:gd name="T64" fmla="*/ 0 w 158"/>
                <a:gd name="T65" fmla="*/ 220 h 220"/>
                <a:gd name="T66" fmla="*/ 0 w 158"/>
                <a:gd name="T67" fmla="*/ 4 h 220"/>
                <a:gd name="T68" fmla="*/ 44 w 158"/>
                <a:gd name="T6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220">
                  <a:moveTo>
                    <a:pt x="44" y="4"/>
                  </a:move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0" y="30"/>
                  </a:lnTo>
                  <a:lnTo>
                    <a:pt x="68" y="20"/>
                  </a:lnTo>
                  <a:lnTo>
                    <a:pt x="76" y="1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0" y="2"/>
                  </a:lnTo>
                  <a:lnTo>
                    <a:pt x="132" y="6"/>
                  </a:lnTo>
                  <a:lnTo>
                    <a:pt x="146" y="14"/>
                  </a:lnTo>
                  <a:lnTo>
                    <a:pt x="158" y="26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26" y="54"/>
                  </a:lnTo>
                  <a:lnTo>
                    <a:pt x="114" y="46"/>
                  </a:lnTo>
                  <a:lnTo>
                    <a:pt x="104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6" y="52"/>
                  </a:lnTo>
                  <a:lnTo>
                    <a:pt x="58" y="60"/>
                  </a:lnTo>
                  <a:lnTo>
                    <a:pt x="52" y="70"/>
                  </a:lnTo>
                  <a:lnTo>
                    <a:pt x="48" y="8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44" y="220"/>
                  </a:lnTo>
                  <a:lnTo>
                    <a:pt x="0" y="220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15"/>
            <p:cNvSpPr>
              <a:spLocks noEditPoints="1"/>
            </p:cNvSpPr>
            <p:nvPr userDrawn="1"/>
          </p:nvSpPr>
          <p:spPr bwMode="auto">
            <a:xfrm>
              <a:off x="7884368" y="-485775"/>
              <a:ext cx="139700" cy="139700"/>
            </a:xfrm>
            <a:custGeom>
              <a:avLst/>
              <a:gdLst>
                <a:gd name="T0" fmla="*/ 42 w 88"/>
                <a:gd name="T1" fmla="*/ 40 h 88"/>
                <a:gd name="T2" fmla="*/ 52 w 88"/>
                <a:gd name="T3" fmla="*/ 36 h 88"/>
                <a:gd name="T4" fmla="*/ 52 w 88"/>
                <a:gd name="T5" fmla="*/ 34 h 88"/>
                <a:gd name="T6" fmla="*/ 50 w 88"/>
                <a:gd name="T7" fmla="*/ 28 h 88"/>
                <a:gd name="T8" fmla="*/ 32 w 88"/>
                <a:gd name="T9" fmla="*/ 26 h 88"/>
                <a:gd name="T10" fmla="*/ 42 w 88"/>
                <a:gd name="T11" fmla="*/ 40 h 88"/>
                <a:gd name="T12" fmla="*/ 44 w 88"/>
                <a:gd name="T13" fmla="*/ 20 h 88"/>
                <a:gd name="T14" fmla="*/ 52 w 88"/>
                <a:gd name="T15" fmla="*/ 22 h 88"/>
                <a:gd name="T16" fmla="*/ 60 w 88"/>
                <a:gd name="T17" fmla="*/ 28 h 88"/>
                <a:gd name="T18" fmla="*/ 60 w 88"/>
                <a:gd name="T19" fmla="*/ 32 h 88"/>
                <a:gd name="T20" fmla="*/ 56 w 88"/>
                <a:gd name="T21" fmla="*/ 42 h 88"/>
                <a:gd name="T22" fmla="*/ 48 w 88"/>
                <a:gd name="T23" fmla="*/ 46 h 88"/>
                <a:gd name="T24" fmla="*/ 48 w 88"/>
                <a:gd name="T25" fmla="*/ 46 h 88"/>
                <a:gd name="T26" fmla="*/ 58 w 88"/>
                <a:gd name="T27" fmla="*/ 58 h 88"/>
                <a:gd name="T28" fmla="*/ 54 w 88"/>
                <a:gd name="T29" fmla="*/ 68 h 88"/>
                <a:gd name="T30" fmla="*/ 50 w 88"/>
                <a:gd name="T31" fmla="*/ 60 h 88"/>
                <a:gd name="T32" fmla="*/ 40 w 88"/>
                <a:gd name="T33" fmla="*/ 48 h 88"/>
                <a:gd name="T34" fmla="*/ 32 w 88"/>
                <a:gd name="T35" fmla="*/ 48 h 88"/>
                <a:gd name="T36" fmla="*/ 24 w 88"/>
                <a:gd name="T37" fmla="*/ 68 h 88"/>
                <a:gd name="T38" fmla="*/ 44 w 88"/>
                <a:gd name="T39" fmla="*/ 6 h 88"/>
                <a:gd name="T40" fmla="*/ 36 w 88"/>
                <a:gd name="T41" fmla="*/ 8 h 88"/>
                <a:gd name="T42" fmla="*/ 22 w 88"/>
                <a:gd name="T43" fmla="*/ 12 h 88"/>
                <a:gd name="T44" fmla="*/ 12 w 88"/>
                <a:gd name="T45" fmla="*/ 22 h 88"/>
                <a:gd name="T46" fmla="*/ 8 w 88"/>
                <a:gd name="T47" fmla="*/ 36 h 88"/>
                <a:gd name="T48" fmla="*/ 6 w 88"/>
                <a:gd name="T49" fmla="*/ 44 h 88"/>
                <a:gd name="T50" fmla="*/ 10 w 88"/>
                <a:gd name="T51" fmla="*/ 58 h 88"/>
                <a:gd name="T52" fmla="*/ 18 w 88"/>
                <a:gd name="T53" fmla="*/ 70 h 88"/>
                <a:gd name="T54" fmla="*/ 28 w 88"/>
                <a:gd name="T55" fmla="*/ 78 h 88"/>
                <a:gd name="T56" fmla="*/ 44 w 88"/>
                <a:gd name="T57" fmla="*/ 80 h 88"/>
                <a:gd name="T58" fmla="*/ 50 w 88"/>
                <a:gd name="T59" fmla="*/ 80 h 88"/>
                <a:gd name="T60" fmla="*/ 64 w 88"/>
                <a:gd name="T61" fmla="*/ 74 h 88"/>
                <a:gd name="T62" fmla="*/ 74 w 88"/>
                <a:gd name="T63" fmla="*/ 64 h 88"/>
                <a:gd name="T64" fmla="*/ 80 w 88"/>
                <a:gd name="T65" fmla="*/ 50 h 88"/>
                <a:gd name="T66" fmla="*/ 80 w 88"/>
                <a:gd name="T67" fmla="*/ 44 h 88"/>
                <a:gd name="T68" fmla="*/ 78 w 88"/>
                <a:gd name="T69" fmla="*/ 28 h 88"/>
                <a:gd name="T70" fmla="*/ 70 w 88"/>
                <a:gd name="T71" fmla="*/ 18 h 88"/>
                <a:gd name="T72" fmla="*/ 58 w 88"/>
                <a:gd name="T73" fmla="*/ 10 h 88"/>
                <a:gd name="T74" fmla="*/ 44 w 88"/>
                <a:gd name="T75" fmla="*/ 6 h 88"/>
                <a:gd name="T76" fmla="*/ 44 w 88"/>
                <a:gd name="T77" fmla="*/ 88 h 88"/>
                <a:gd name="T78" fmla="*/ 26 w 88"/>
                <a:gd name="T79" fmla="*/ 84 h 88"/>
                <a:gd name="T80" fmla="*/ 12 w 88"/>
                <a:gd name="T81" fmla="*/ 74 h 88"/>
                <a:gd name="T82" fmla="*/ 2 w 88"/>
                <a:gd name="T83" fmla="*/ 60 h 88"/>
                <a:gd name="T84" fmla="*/ 0 w 88"/>
                <a:gd name="T85" fmla="*/ 44 h 88"/>
                <a:gd name="T86" fmla="*/ 0 w 88"/>
                <a:gd name="T87" fmla="*/ 34 h 88"/>
                <a:gd name="T88" fmla="*/ 6 w 88"/>
                <a:gd name="T89" fmla="*/ 18 h 88"/>
                <a:gd name="T90" fmla="*/ 18 w 88"/>
                <a:gd name="T91" fmla="*/ 6 h 88"/>
                <a:gd name="T92" fmla="*/ 34 w 88"/>
                <a:gd name="T93" fmla="*/ 0 h 88"/>
                <a:gd name="T94" fmla="*/ 44 w 88"/>
                <a:gd name="T95" fmla="*/ 0 h 88"/>
                <a:gd name="T96" fmla="*/ 60 w 88"/>
                <a:gd name="T97" fmla="*/ 2 h 88"/>
                <a:gd name="T98" fmla="*/ 74 w 88"/>
                <a:gd name="T99" fmla="*/ 12 h 88"/>
                <a:gd name="T100" fmla="*/ 84 w 88"/>
                <a:gd name="T101" fmla="*/ 26 h 88"/>
                <a:gd name="T102" fmla="*/ 88 w 88"/>
                <a:gd name="T103" fmla="*/ 44 h 88"/>
                <a:gd name="T104" fmla="*/ 86 w 88"/>
                <a:gd name="T105" fmla="*/ 52 h 88"/>
                <a:gd name="T106" fmla="*/ 80 w 88"/>
                <a:gd name="T107" fmla="*/ 68 h 88"/>
                <a:gd name="T108" fmla="*/ 68 w 88"/>
                <a:gd name="T109" fmla="*/ 80 h 88"/>
                <a:gd name="T110" fmla="*/ 52 w 88"/>
                <a:gd name="T1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88">
                  <a:moveTo>
                    <a:pt x="42" y="40"/>
                  </a:moveTo>
                  <a:lnTo>
                    <a:pt x="42" y="40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40"/>
                  </a:lnTo>
                  <a:lnTo>
                    <a:pt x="42" y="40"/>
                  </a:lnTo>
                  <a:close/>
                  <a:moveTo>
                    <a:pt x="24" y="20"/>
                  </a:moveTo>
                  <a:lnTo>
                    <a:pt x="44" y="20"/>
                  </a:lnTo>
                  <a:lnTo>
                    <a:pt x="44" y="20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64" y="68"/>
                  </a:lnTo>
                  <a:lnTo>
                    <a:pt x="54" y="68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4" y="50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24" y="20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3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8" y="78"/>
                  </a:lnTo>
                  <a:lnTo>
                    <a:pt x="36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8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36"/>
                  </a:lnTo>
                  <a:lnTo>
                    <a:pt x="78" y="28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8" y="10"/>
                  </a:lnTo>
                  <a:lnTo>
                    <a:pt x="50" y="8"/>
                  </a:lnTo>
                  <a:lnTo>
                    <a:pt x="44" y="6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8"/>
            <p:cNvSpPr>
              <a:spLocks/>
            </p:cNvSpPr>
            <p:nvPr userDrawn="1"/>
          </p:nvSpPr>
          <p:spPr bwMode="auto">
            <a:xfrm>
              <a:off x="7902575" y="-476250"/>
              <a:ext cx="117475" cy="117475"/>
            </a:xfrm>
            <a:custGeom>
              <a:avLst/>
              <a:gdLst>
                <a:gd name="T0" fmla="*/ 38 w 74"/>
                <a:gd name="T1" fmla="*/ 0 h 74"/>
                <a:gd name="T2" fmla="*/ 38 w 74"/>
                <a:gd name="T3" fmla="*/ 0 h 74"/>
                <a:gd name="T4" fmla="*/ 30 w 74"/>
                <a:gd name="T5" fmla="*/ 2 h 74"/>
                <a:gd name="T6" fmla="*/ 22 w 74"/>
                <a:gd name="T7" fmla="*/ 4 h 74"/>
                <a:gd name="T8" fmla="*/ 16 w 74"/>
                <a:gd name="T9" fmla="*/ 6 h 74"/>
                <a:gd name="T10" fmla="*/ 12 w 74"/>
                <a:gd name="T11" fmla="*/ 12 h 74"/>
                <a:gd name="T12" fmla="*/ 6 w 74"/>
                <a:gd name="T13" fmla="*/ 16 h 74"/>
                <a:gd name="T14" fmla="*/ 4 w 74"/>
                <a:gd name="T15" fmla="*/ 22 h 74"/>
                <a:gd name="T16" fmla="*/ 2 w 74"/>
                <a:gd name="T17" fmla="*/ 30 h 74"/>
                <a:gd name="T18" fmla="*/ 0 w 74"/>
                <a:gd name="T19" fmla="*/ 38 h 74"/>
                <a:gd name="T20" fmla="*/ 0 w 74"/>
                <a:gd name="T21" fmla="*/ 38 h 74"/>
                <a:gd name="T22" fmla="*/ 2 w 74"/>
                <a:gd name="T23" fmla="*/ 44 h 74"/>
                <a:gd name="T24" fmla="*/ 4 w 74"/>
                <a:gd name="T25" fmla="*/ 52 h 74"/>
                <a:gd name="T26" fmla="*/ 6 w 74"/>
                <a:gd name="T27" fmla="*/ 58 h 74"/>
                <a:gd name="T28" fmla="*/ 12 w 74"/>
                <a:gd name="T29" fmla="*/ 64 h 74"/>
                <a:gd name="T30" fmla="*/ 16 w 74"/>
                <a:gd name="T31" fmla="*/ 68 h 74"/>
                <a:gd name="T32" fmla="*/ 22 w 74"/>
                <a:gd name="T33" fmla="*/ 72 h 74"/>
                <a:gd name="T34" fmla="*/ 30 w 74"/>
                <a:gd name="T35" fmla="*/ 74 h 74"/>
                <a:gd name="T36" fmla="*/ 38 w 74"/>
                <a:gd name="T37" fmla="*/ 74 h 74"/>
                <a:gd name="T38" fmla="*/ 38 w 74"/>
                <a:gd name="T39" fmla="*/ 74 h 74"/>
                <a:gd name="T40" fmla="*/ 44 w 74"/>
                <a:gd name="T41" fmla="*/ 74 h 74"/>
                <a:gd name="T42" fmla="*/ 52 w 74"/>
                <a:gd name="T43" fmla="*/ 72 h 74"/>
                <a:gd name="T44" fmla="*/ 58 w 74"/>
                <a:gd name="T45" fmla="*/ 68 h 74"/>
                <a:gd name="T46" fmla="*/ 64 w 74"/>
                <a:gd name="T47" fmla="*/ 64 h 74"/>
                <a:gd name="T48" fmla="*/ 68 w 74"/>
                <a:gd name="T49" fmla="*/ 58 h 74"/>
                <a:gd name="T50" fmla="*/ 72 w 74"/>
                <a:gd name="T51" fmla="*/ 52 h 74"/>
                <a:gd name="T52" fmla="*/ 74 w 74"/>
                <a:gd name="T53" fmla="*/ 44 h 74"/>
                <a:gd name="T54" fmla="*/ 74 w 74"/>
                <a:gd name="T55" fmla="*/ 38 h 74"/>
                <a:gd name="T56" fmla="*/ 74 w 74"/>
                <a:gd name="T57" fmla="*/ 38 h 74"/>
                <a:gd name="T58" fmla="*/ 74 w 74"/>
                <a:gd name="T59" fmla="*/ 30 h 74"/>
                <a:gd name="T60" fmla="*/ 72 w 74"/>
                <a:gd name="T61" fmla="*/ 22 h 74"/>
                <a:gd name="T62" fmla="*/ 68 w 74"/>
                <a:gd name="T63" fmla="*/ 16 h 74"/>
                <a:gd name="T64" fmla="*/ 64 w 74"/>
                <a:gd name="T65" fmla="*/ 12 h 74"/>
                <a:gd name="T66" fmla="*/ 58 w 74"/>
                <a:gd name="T67" fmla="*/ 6 h 74"/>
                <a:gd name="T68" fmla="*/ 52 w 74"/>
                <a:gd name="T69" fmla="*/ 4 h 74"/>
                <a:gd name="T70" fmla="*/ 44 w 74"/>
                <a:gd name="T71" fmla="*/ 2 h 74"/>
                <a:gd name="T72" fmla="*/ 38 w 74"/>
                <a:gd name="T7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8" y="0"/>
                  </a:move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0" name="Freeform 19"/>
            <p:cNvSpPr>
              <a:spLocks/>
            </p:cNvSpPr>
            <p:nvPr userDrawn="1"/>
          </p:nvSpPr>
          <p:spPr bwMode="auto">
            <a:xfrm>
              <a:off x="7893050" y="-485775"/>
              <a:ext cx="139700" cy="139700"/>
            </a:xfrm>
            <a:custGeom>
              <a:avLst/>
              <a:gdLst>
                <a:gd name="T0" fmla="*/ 44 w 88"/>
                <a:gd name="T1" fmla="*/ 88 h 88"/>
                <a:gd name="T2" fmla="*/ 44 w 88"/>
                <a:gd name="T3" fmla="*/ 88 h 88"/>
                <a:gd name="T4" fmla="*/ 34 w 88"/>
                <a:gd name="T5" fmla="*/ 86 h 88"/>
                <a:gd name="T6" fmla="*/ 26 w 88"/>
                <a:gd name="T7" fmla="*/ 84 h 88"/>
                <a:gd name="T8" fmla="*/ 18 w 88"/>
                <a:gd name="T9" fmla="*/ 80 h 88"/>
                <a:gd name="T10" fmla="*/ 12 w 88"/>
                <a:gd name="T11" fmla="*/ 74 h 88"/>
                <a:gd name="T12" fmla="*/ 6 w 88"/>
                <a:gd name="T13" fmla="*/ 68 h 88"/>
                <a:gd name="T14" fmla="*/ 2 w 88"/>
                <a:gd name="T15" fmla="*/ 60 h 88"/>
                <a:gd name="T16" fmla="*/ 0 w 88"/>
                <a:gd name="T17" fmla="*/ 52 h 88"/>
                <a:gd name="T18" fmla="*/ 0 w 88"/>
                <a:gd name="T19" fmla="*/ 44 h 88"/>
                <a:gd name="T20" fmla="*/ 0 w 88"/>
                <a:gd name="T21" fmla="*/ 44 h 88"/>
                <a:gd name="T22" fmla="*/ 0 w 88"/>
                <a:gd name="T23" fmla="*/ 34 h 88"/>
                <a:gd name="T24" fmla="*/ 2 w 88"/>
                <a:gd name="T25" fmla="*/ 26 h 88"/>
                <a:gd name="T26" fmla="*/ 6 w 88"/>
                <a:gd name="T27" fmla="*/ 18 h 88"/>
                <a:gd name="T28" fmla="*/ 12 w 88"/>
                <a:gd name="T29" fmla="*/ 12 h 88"/>
                <a:gd name="T30" fmla="*/ 18 w 88"/>
                <a:gd name="T31" fmla="*/ 6 h 88"/>
                <a:gd name="T32" fmla="*/ 26 w 88"/>
                <a:gd name="T33" fmla="*/ 2 h 88"/>
                <a:gd name="T34" fmla="*/ 34 w 88"/>
                <a:gd name="T35" fmla="*/ 0 h 88"/>
                <a:gd name="T36" fmla="*/ 44 w 88"/>
                <a:gd name="T37" fmla="*/ 0 h 88"/>
                <a:gd name="T38" fmla="*/ 44 w 88"/>
                <a:gd name="T39" fmla="*/ 0 h 88"/>
                <a:gd name="T40" fmla="*/ 52 w 88"/>
                <a:gd name="T41" fmla="*/ 0 h 88"/>
                <a:gd name="T42" fmla="*/ 60 w 88"/>
                <a:gd name="T43" fmla="*/ 2 h 88"/>
                <a:gd name="T44" fmla="*/ 68 w 88"/>
                <a:gd name="T45" fmla="*/ 6 h 88"/>
                <a:gd name="T46" fmla="*/ 74 w 88"/>
                <a:gd name="T47" fmla="*/ 12 h 88"/>
                <a:gd name="T48" fmla="*/ 80 w 88"/>
                <a:gd name="T49" fmla="*/ 18 h 88"/>
                <a:gd name="T50" fmla="*/ 84 w 88"/>
                <a:gd name="T51" fmla="*/ 26 h 88"/>
                <a:gd name="T52" fmla="*/ 86 w 88"/>
                <a:gd name="T53" fmla="*/ 34 h 88"/>
                <a:gd name="T54" fmla="*/ 88 w 88"/>
                <a:gd name="T55" fmla="*/ 44 h 88"/>
                <a:gd name="T56" fmla="*/ 88 w 88"/>
                <a:gd name="T57" fmla="*/ 44 h 88"/>
                <a:gd name="T58" fmla="*/ 86 w 88"/>
                <a:gd name="T59" fmla="*/ 52 h 88"/>
                <a:gd name="T60" fmla="*/ 84 w 88"/>
                <a:gd name="T61" fmla="*/ 60 h 88"/>
                <a:gd name="T62" fmla="*/ 80 w 88"/>
                <a:gd name="T63" fmla="*/ 68 h 88"/>
                <a:gd name="T64" fmla="*/ 74 w 88"/>
                <a:gd name="T65" fmla="*/ 74 h 88"/>
                <a:gd name="T66" fmla="*/ 68 w 88"/>
                <a:gd name="T67" fmla="*/ 80 h 88"/>
                <a:gd name="T68" fmla="*/ 60 w 88"/>
                <a:gd name="T69" fmla="*/ 84 h 88"/>
                <a:gd name="T70" fmla="*/ 52 w 88"/>
                <a:gd name="T71" fmla="*/ 86 h 88"/>
                <a:gd name="T72" fmla="*/ 44 w 88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44" y="88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2"/>
                  </a:lnTo>
                  <a:lnTo>
                    <a:pt x="84" y="60"/>
                  </a:lnTo>
                  <a:lnTo>
                    <a:pt x="80" y="68"/>
                  </a:lnTo>
                  <a:lnTo>
                    <a:pt x="74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1" name="Freeform 20"/>
            <p:cNvSpPr>
              <a:spLocks/>
            </p:cNvSpPr>
            <p:nvPr userDrawn="1"/>
          </p:nvSpPr>
          <p:spPr bwMode="auto">
            <a:xfrm>
              <a:off x="5092700" y="-342900"/>
              <a:ext cx="260350" cy="361950"/>
            </a:xfrm>
            <a:custGeom>
              <a:avLst/>
              <a:gdLst>
                <a:gd name="T0" fmla="*/ 44 w 164"/>
                <a:gd name="T1" fmla="*/ 4 h 228"/>
                <a:gd name="T2" fmla="*/ 44 w 164"/>
                <a:gd name="T3" fmla="*/ 56 h 228"/>
                <a:gd name="T4" fmla="*/ 48 w 164"/>
                <a:gd name="T5" fmla="*/ 52 h 228"/>
                <a:gd name="T6" fmla="*/ 48 w 164"/>
                <a:gd name="T7" fmla="*/ 52 h 228"/>
                <a:gd name="T8" fmla="*/ 64 w 164"/>
                <a:gd name="T9" fmla="*/ 30 h 228"/>
                <a:gd name="T10" fmla="*/ 80 w 164"/>
                <a:gd name="T11" fmla="*/ 12 h 228"/>
                <a:gd name="T12" fmla="*/ 88 w 164"/>
                <a:gd name="T13" fmla="*/ 8 h 228"/>
                <a:gd name="T14" fmla="*/ 96 w 164"/>
                <a:gd name="T15" fmla="*/ 4 h 228"/>
                <a:gd name="T16" fmla="*/ 104 w 164"/>
                <a:gd name="T17" fmla="*/ 0 h 228"/>
                <a:gd name="T18" fmla="*/ 112 w 164"/>
                <a:gd name="T19" fmla="*/ 0 h 228"/>
                <a:gd name="T20" fmla="*/ 112 w 164"/>
                <a:gd name="T21" fmla="*/ 0 h 228"/>
                <a:gd name="T22" fmla="*/ 124 w 164"/>
                <a:gd name="T23" fmla="*/ 2 h 228"/>
                <a:gd name="T24" fmla="*/ 138 w 164"/>
                <a:gd name="T25" fmla="*/ 6 h 228"/>
                <a:gd name="T26" fmla="*/ 150 w 164"/>
                <a:gd name="T27" fmla="*/ 14 h 228"/>
                <a:gd name="T28" fmla="*/ 164 w 164"/>
                <a:gd name="T29" fmla="*/ 26 h 228"/>
                <a:gd name="T30" fmla="*/ 140 w 164"/>
                <a:gd name="T31" fmla="*/ 64 h 228"/>
                <a:gd name="T32" fmla="*/ 140 w 164"/>
                <a:gd name="T33" fmla="*/ 64 h 228"/>
                <a:gd name="T34" fmla="*/ 130 w 164"/>
                <a:gd name="T35" fmla="*/ 54 h 228"/>
                <a:gd name="T36" fmla="*/ 118 w 164"/>
                <a:gd name="T37" fmla="*/ 48 h 228"/>
                <a:gd name="T38" fmla="*/ 108 w 164"/>
                <a:gd name="T39" fmla="*/ 44 h 228"/>
                <a:gd name="T40" fmla="*/ 98 w 164"/>
                <a:gd name="T41" fmla="*/ 42 h 228"/>
                <a:gd name="T42" fmla="*/ 98 w 164"/>
                <a:gd name="T43" fmla="*/ 42 h 228"/>
                <a:gd name="T44" fmla="*/ 88 w 164"/>
                <a:gd name="T45" fmla="*/ 44 h 228"/>
                <a:gd name="T46" fmla="*/ 78 w 164"/>
                <a:gd name="T47" fmla="*/ 48 h 228"/>
                <a:gd name="T48" fmla="*/ 68 w 164"/>
                <a:gd name="T49" fmla="*/ 54 h 228"/>
                <a:gd name="T50" fmla="*/ 60 w 164"/>
                <a:gd name="T51" fmla="*/ 62 h 228"/>
                <a:gd name="T52" fmla="*/ 60 w 164"/>
                <a:gd name="T53" fmla="*/ 62 h 228"/>
                <a:gd name="T54" fmla="*/ 54 w 164"/>
                <a:gd name="T55" fmla="*/ 74 h 228"/>
                <a:gd name="T56" fmla="*/ 48 w 164"/>
                <a:gd name="T57" fmla="*/ 86 h 228"/>
                <a:gd name="T58" fmla="*/ 46 w 164"/>
                <a:gd name="T59" fmla="*/ 98 h 228"/>
                <a:gd name="T60" fmla="*/ 44 w 164"/>
                <a:gd name="T61" fmla="*/ 112 h 228"/>
                <a:gd name="T62" fmla="*/ 44 w 164"/>
                <a:gd name="T63" fmla="*/ 228 h 228"/>
                <a:gd name="T64" fmla="*/ 0 w 164"/>
                <a:gd name="T65" fmla="*/ 228 h 228"/>
                <a:gd name="T66" fmla="*/ 0 w 164"/>
                <a:gd name="T67" fmla="*/ 4 h 228"/>
                <a:gd name="T68" fmla="*/ 44 w 164"/>
                <a:gd name="T69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28">
                  <a:moveTo>
                    <a:pt x="44" y="4"/>
                  </a:moveTo>
                  <a:lnTo>
                    <a:pt x="44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0" y="14"/>
                  </a:lnTo>
                  <a:lnTo>
                    <a:pt x="164" y="26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0" y="54"/>
                  </a:lnTo>
                  <a:lnTo>
                    <a:pt x="118" y="48"/>
                  </a:lnTo>
                  <a:lnTo>
                    <a:pt x="108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8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4" y="74"/>
                  </a:lnTo>
                  <a:lnTo>
                    <a:pt x="48" y="86"/>
                  </a:lnTo>
                  <a:lnTo>
                    <a:pt x="46" y="98"/>
                  </a:lnTo>
                  <a:lnTo>
                    <a:pt x="44" y="112"/>
                  </a:lnTo>
                  <a:lnTo>
                    <a:pt x="44" y="228"/>
                  </a:lnTo>
                  <a:lnTo>
                    <a:pt x="0" y="228"/>
                  </a:lnTo>
                  <a:lnTo>
                    <a:pt x="0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2" name="Freeform 21"/>
            <p:cNvSpPr>
              <a:spLocks/>
            </p:cNvSpPr>
            <p:nvPr userDrawn="1"/>
          </p:nvSpPr>
          <p:spPr bwMode="auto">
            <a:xfrm>
              <a:off x="5362575" y="-342900"/>
              <a:ext cx="285750" cy="368300"/>
            </a:xfrm>
            <a:custGeom>
              <a:avLst/>
              <a:gdLst>
                <a:gd name="T0" fmla="*/ 180 w 180"/>
                <a:gd name="T1" fmla="*/ 220 h 232"/>
                <a:gd name="T2" fmla="*/ 164 w 180"/>
                <a:gd name="T3" fmla="*/ 226 h 232"/>
                <a:gd name="T4" fmla="*/ 132 w 180"/>
                <a:gd name="T5" fmla="*/ 232 h 232"/>
                <a:gd name="T6" fmla="*/ 116 w 180"/>
                <a:gd name="T7" fmla="*/ 232 h 232"/>
                <a:gd name="T8" fmla="*/ 68 w 180"/>
                <a:gd name="T9" fmla="*/ 224 h 232"/>
                <a:gd name="T10" fmla="*/ 32 w 180"/>
                <a:gd name="T11" fmla="*/ 202 h 232"/>
                <a:gd name="T12" fmla="*/ 18 w 180"/>
                <a:gd name="T13" fmla="*/ 184 h 232"/>
                <a:gd name="T14" fmla="*/ 2 w 180"/>
                <a:gd name="T15" fmla="*/ 142 h 232"/>
                <a:gd name="T16" fmla="*/ 0 w 180"/>
                <a:gd name="T17" fmla="*/ 118 h 232"/>
                <a:gd name="T18" fmla="*/ 8 w 180"/>
                <a:gd name="T19" fmla="*/ 70 h 232"/>
                <a:gd name="T20" fmla="*/ 30 w 180"/>
                <a:gd name="T21" fmla="*/ 32 h 232"/>
                <a:gd name="T22" fmla="*/ 46 w 180"/>
                <a:gd name="T23" fmla="*/ 18 h 232"/>
                <a:gd name="T24" fmla="*/ 86 w 180"/>
                <a:gd name="T25" fmla="*/ 2 h 232"/>
                <a:gd name="T26" fmla="*/ 110 w 180"/>
                <a:gd name="T27" fmla="*/ 0 h 232"/>
                <a:gd name="T28" fmla="*/ 142 w 180"/>
                <a:gd name="T29" fmla="*/ 4 h 232"/>
                <a:gd name="T30" fmla="*/ 156 w 180"/>
                <a:gd name="T31" fmla="*/ 8 h 232"/>
                <a:gd name="T32" fmla="*/ 176 w 180"/>
                <a:gd name="T33" fmla="*/ 62 h 232"/>
                <a:gd name="T34" fmla="*/ 158 w 180"/>
                <a:gd name="T35" fmla="*/ 54 h 232"/>
                <a:gd name="T36" fmla="*/ 128 w 180"/>
                <a:gd name="T37" fmla="*/ 42 h 232"/>
                <a:gd name="T38" fmla="*/ 114 w 180"/>
                <a:gd name="T39" fmla="*/ 42 h 232"/>
                <a:gd name="T40" fmla="*/ 86 w 180"/>
                <a:gd name="T41" fmla="*/ 46 h 232"/>
                <a:gd name="T42" fmla="*/ 64 w 180"/>
                <a:gd name="T43" fmla="*/ 62 h 232"/>
                <a:gd name="T44" fmla="*/ 56 w 180"/>
                <a:gd name="T45" fmla="*/ 74 h 232"/>
                <a:gd name="T46" fmla="*/ 46 w 180"/>
                <a:gd name="T47" fmla="*/ 100 h 232"/>
                <a:gd name="T48" fmla="*/ 44 w 180"/>
                <a:gd name="T49" fmla="*/ 116 h 232"/>
                <a:gd name="T50" fmla="*/ 50 w 180"/>
                <a:gd name="T51" fmla="*/ 146 h 232"/>
                <a:gd name="T52" fmla="*/ 66 w 180"/>
                <a:gd name="T53" fmla="*/ 170 h 232"/>
                <a:gd name="T54" fmla="*/ 76 w 180"/>
                <a:gd name="T55" fmla="*/ 180 h 232"/>
                <a:gd name="T56" fmla="*/ 104 w 180"/>
                <a:gd name="T57" fmla="*/ 190 h 232"/>
                <a:gd name="T58" fmla="*/ 122 w 180"/>
                <a:gd name="T59" fmla="*/ 190 h 232"/>
                <a:gd name="T60" fmla="*/ 150 w 180"/>
                <a:gd name="T61" fmla="*/ 188 h 232"/>
                <a:gd name="T62" fmla="*/ 180 w 180"/>
                <a:gd name="T63" fmla="*/ 1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232">
                  <a:moveTo>
                    <a:pt x="180" y="176"/>
                  </a:moveTo>
                  <a:lnTo>
                    <a:pt x="180" y="220"/>
                  </a:lnTo>
                  <a:lnTo>
                    <a:pt x="180" y="220"/>
                  </a:lnTo>
                  <a:lnTo>
                    <a:pt x="164" y="226"/>
                  </a:lnTo>
                  <a:lnTo>
                    <a:pt x="148" y="230"/>
                  </a:lnTo>
                  <a:lnTo>
                    <a:pt x="132" y="232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48" y="214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92"/>
                  </a:lnTo>
                  <a:lnTo>
                    <a:pt x="8" y="70"/>
                  </a:lnTo>
                  <a:lnTo>
                    <a:pt x="18" y="5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58" y="54"/>
                  </a:lnTo>
                  <a:lnTo>
                    <a:pt x="144" y="46"/>
                  </a:lnTo>
                  <a:lnTo>
                    <a:pt x="128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4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6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32"/>
                  </a:lnTo>
                  <a:lnTo>
                    <a:pt x="50" y="146"/>
                  </a:lnTo>
                  <a:lnTo>
                    <a:pt x="56" y="16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6" y="180"/>
                  </a:lnTo>
                  <a:lnTo>
                    <a:pt x="90" y="186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4" y="190"/>
                  </a:lnTo>
                  <a:lnTo>
                    <a:pt x="150" y="188"/>
                  </a:lnTo>
                  <a:lnTo>
                    <a:pt x="164" y="182"/>
                  </a:lnTo>
                  <a:lnTo>
                    <a:pt x="180" y="176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3" name="Freeform 22"/>
            <p:cNvSpPr>
              <a:spLocks/>
            </p:cNvSpPr>
            <p:nvPr userDrawn="1"/>
          </p:nvSpPr>
          <p:spPr bwMode="auto">
            <a:xfrm>
              <a:off x="5727700" y="-520700"/>
              <a:ext cx="298450" cy="539750"/>
            </a:xfrm>
            <a:custGeom>
              <a:avLst/>
              <a:gdLst>
                <a:gd name="T0" fmla="*/ 0 w 188"/>
                <a:gd name="T1" fmla="*/ 0 h 340"/>
                <a:gd name="T2" fmla="*/ 44 w 188"/>
                <a:gd name="T3" fmla="*/ 0 h 340"/>
                <a:gd name="T4" fmla="*/ 44 w 188"/>
                <a:gd name="T5" fmla="*/ 146 h 340"/>
                <a:gd name="T6" fmla="*/ 44 w 188"/>
                <a:gd name="T7" fmla="*/ 146 h 340"/>
                <a:gd name="T8" fmla="*/ 58 w 188"/>
                <a:gd name="T9" fmla="*/ 132 h 340"/>
                <a:gd name="T10" fmla="*/ 76 w 188"/>
                <a:gd name="T11" fmla="*/ 120 h 340"/>
                <a:gd name="T12" fmla="*/ 94 w 188"/>
                <a:gd name="T13" fmla="*/ 114 h 340"/>
                <a:gd name="T14" fmla="*/ 112 w 188"/>
                <a:gd name="T15" fmla="*/ 112 h 340"/>
                <a:gd name="T16" fmla="*/ 112 w 188"/>
                <a:gd name="T17" fmla="*/ 112 h 340"/>
                <a:gd name="T18" fmla="*/ 124 w 188"/>
                <a:gd name="T19" fmla="*/ 112 h 340"/>
                <a:gd name="T20" fmla="*/ 134 w 188"/>
                <a:gd name="T21" fmla="*/ 114 h 340"/>
                <a:gd name="T22" fmla="*/ 144 w 188"/>
                <a:gd name="T23" fmla="*/ 118 h 340"/>
                <a:gd name="T24" fmla="*/ 154 w 188"/>
                <a:gd name="T25" fmla="*/ 124 h 340"/>
                <a:gd name="T26" fmla="*/ 154 w 188"/>
                <a:gd name="T27" fmla="*/ 124 h 340"/>
                <a:gd name="T28" fmla="*/ 162 w 188"/>
                <a:gd name="T29" fmla="*/ 130 h 340"/>
                <a:gd name="T30" fmla="*/ 168 w 188"/>
                <a:gd name="T31" fmla="*/ 136 h 340"/>
                <a:gd name="T32" fmla="*/ 174 w 188"/>
                <a:gd name="T33" fmla="*/ 144 h 340"/>
                <a:gd name="T34" fmla="*/ 180 w 188"/>
                <a:gd name="T35" fmla="*/ 154 h 340"/>
                <a:gd name="T36" fmla="*/ 180 w 188"/>
                <a:gd name="T37" fmla="*/ 154 h 340"/>
                <a:gd name="T38" fmla="*/ 184 w 188"/>
                <a:gd name="T39" fmla="*/ 166 h 340"/>
                <a:gd name="T40" fmla="*/ 186 w 188"/>
                <a:gd name="T41" fmla="*/ 178 h 340"/>
                <a:gd name="T42" fmla="*/ 188 w 188"/>
                <a:gd name="T43" fmla="*/ 194 h 340"/>
                <a:gd name="T44" fmla="*/ 188 w 188"/>
                <a:gd name="T45" fmla="*/ 212 h 340"/>
                <a:gd name="T46" fmla="*/ 188 w 188"/>
                <a:gd name="T47" fmla="*/ 340 h 340"/>
                <a:gd name="T48" fmla="*/ 144 w 188"/>
                <a:gd name="T49" fmla="*/ 340 h 340"/>
                <a:gd name="T50" fmla="*/ 144 w 188"/>
                <a:gd name="T51" fmla="*/ 202 h 340"/>
                <a:gd name="T52" fmla="*/ 144 w 188"/>
                <a:gd name="T53" fmla="*/ 202 h 340"/>
                <a:gd name="T54" fmla="*/ 144 w 188"/>
                <a:gd name="T55" fmla="*/ 190 h 340"/>
                <a:gd name="T56" fmla="*/ 140 w 188"/>
                <a:gd name="T57" fmla="*/ 180 h 340"/>
                <a:gd name="T58" fmla="*/ 138 w 188"/>
                <a:gd name="T59" fmla="*/ 170 h 340"/>
                <a:gd name="T60" fmla="*/ 132 w 188"/>
                <a:gd name="T61" fmla="*/ 162 h 340"/>
                <a:gd name="T62" fmla="*/ 132 w 188"/>
                <a:gd name="T63" fmla="*/ 162 h 340"/>
                <a:gd name="T64" fmla="*/ 126 w 188"/>
                <a:gd name="T65" fmla="*/ 156 h 340"/>
                <a:gd name="T66" fmla="*/ 118 w 188"/>
                <a:gd name="T67" fmla="*/ 152 h 340"/>
                <a:gd name="T68" fmla="*/ 110 w 188"/>
                <a:gd name="T69" fmla="*/ 148 h 340"/>
                <a:gd name="T70" fmla="*/ 100 w 188"/>
                <a:gd name="T71" fmla="*/ 148 h 340"/>
                <a:gd name="T72" fmla="*/ 100 w 188"/>
                <a:gd name="T73" fmla="*/ 148 h 340"/>
                <a:gd name="T74" fmla="*/ 86 w 188"/>
                <a:gd name="T75" fmla="*/ 150 h 340"/>
                <a:gd name="T76" fmla="*/ 72 w 188"/>
                <a:gd name="T77" fmla="*/ 154 h 340"/>
                <a:gd name="T78" fmla="*/ 72 w 188"/>
                <a:gd name="T79" fmla="*/ 154 h 340"/>
                <a:gd name="T80" fmla="*/ 58 w 188"/>
                <a:gd name="T81" fmla="*/ 164 h 340"/>
                <a:gd name="T82" fmla="*/ 44 w 188"/>
                <a:gd name="T83" fmla="*/ 180 h 340"/>
                <a:gd name="T84" fmla="*/ 44 w 188"/>
                <a:gd name="T85" fmla="*/ 340 h 340"/>
                <a:gd name="T86" fmla="*/ 0 w 188"/>
                <a:gd name="T87" fmla="*/ 340 h 340"/>
                <a:gd name="T88" fmla="*/ 0 w 188"/>
                <a:gd name="T8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40">
                  <a:moveTo>
                    <a:pt x="0" y="0"/>
                  </a:moveTo>
                  <a:lnTo>
                    <a:pt x="44" y="0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58" y="132"/>
                  </a:lnTo>
                  <a:lnTo>
                    <a:pt x="76" y="120"/>
                  </a:lnTo>
                  <a:lnTo>
                    <a:pt x="94" y="11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4" y="112"/>
                  </a:lnTo>
                  <a:lnTo>
                    <a:pt x="134" y="114"/>
                  </a:lnTo>
                  <a:lnTo>
                    <a:pt x="144" y="118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62" y="130"/>
                  </a:lnTo>
                  <a:lnTo>
                    <a:pt x="168" y="136"/>
                  </a:lnTo>
                  <a:lnTo>
                    <a:pt x="174" y="144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84" y="166"/>
                  </a:lnTo>
                  <a:lnTo>
                    <a:pt x="186" y="178"/>
                  </a:lnTo>
                  <a:lnTo>
                    <a:pt x="188" y="194"/>
                  </a:lnTo>
                  <a:lnTo>
                    <a:pt x="188" y="212"/>
                  </a:lnTo>
                  <a:lnTo>
                    <a:pt x="188" y="340"/>
                  </a:lnTo>
                  <a:lnTo>
                    <a:pt x="144" y="34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0" y="180"/>
                  </a:lnTo>
                  <a:lnTo>
                    <a:pt x="138" y="17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26" y="156"/>
                  </a:lnTo>
                  <a:lnTo>
                    <a:pt x="118" y="152"/>
                  </a:lnTo>
                  <a:lnTo>
                    <a:pt x="110" y="148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86" y="150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64"/>
                  </a:lnTo>
                  <a:lnTo>
                    <a:pt x="44" y="180"/>
                  </a:lnTo>
                  <a:lnTo>
                    <a:pt x="44" y="340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Rectangle 23"/>
            <p:cNvSpPr>
              <a:spLocks noChangeArrowheads="1"/>
            </p:cNvSpPr>
            <p:nvPr userDrawn="1"/>
          </p:nvSpPr>
          <p:spPr bwMode="auto">
            <a:xfrm>
              <a:off x="6124575" y="-336550"/>
              <a:ext cx="73025" cy="35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827481" y="3394711"/>
            <a:ext cx="7358264" cy="960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MiLoS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ktangel 1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nn-NO"/>
          </a:p>
        </p:txBody>
      </p:sp>
      <p:sp>
        <p:nvSpPr>
          <p:cNvPr id="492" name="Oval 491"/>
          <p:cNvSpPr/>
          <p:nvPr userDrawn="1"/>
        </p:nvSpPr>
        <p:spPr>
          <a:xfrm>
            <a:off x="95619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3" name="Oval 492"/>
          <p:cNvSpPr/>
          <p:nvPr userDrawn="1"/>
        </p:nvSpPr>
        <p:spPr>
          <a:xfrm>
            <a:off x="122279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4" name="Oval 493"/>
          <p:cNvSpPr/>
          <p:nvPr userDrawn="1"/>
        </p:nvSpPr>
        <p:spPr>
          <a:xfrm>
            <a:off x="1485705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5" name="Oval 494"/>
          <p:cNvSpPr/>
          <p:nvPr userDrawn="1"/>
        </p:nvSpPr>
        <p:spPr>
          <a:xfrm>
            <a:off x="17469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6" name="Oval 495"/>
          <p:cNvSpPr/>
          <p:nvPr userDrawn="1"/>
        </p:nvSpPr>
        <p:spPr>
          <a:xfrm>
            <a:off x="200985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7" name="Oval 496"/>
          <p:cNvSpPr/>
          <p:nvPr userDrawn="1"/>
        </p:nvSpPr>
        <p:spPr>
          <a:xfrm>
            <a:off x="227411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8" name="Oval 497"/>
          <p:cNvSpPr/>
          <p:nvPr userDrawn="1"/>
        </p:nvSpPr>
        <p:spPr>
          <a:xfrm>
            <a:off x="254070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9" name="Oval 498"/>
          <p:cNvSpPr/>
          <p:nvPr userDrawn="1"/>
        </p:nvSpPr>
        <p:spPr>
          <a:xfrm>
            <a:off x="2803617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0" name="Oval 499"/>
          <p:cNvSpPr/>
          <p:nvPr userDrawn="1"/>
        </p:nvSpPr>
        <p:spPr>
          <a:xfrm>
            <a:off x="305900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1" name="Oval 500"/>
          <p:cNvSpPr/>
          <p:nvPr userDrawn="1"/>
        </p:nvSpPr>
        <p:spPr>
          <a:xfrm>
            <a:off x="333196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2" name="Oval 501"/>
          <p:cNvSpPr/>
          <p:nvPr userDrawn="1"/>
        </p:nvSpPr>
        <p:spPr>
          <a:xfrm>
            <a:off x="359455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3" name="Oval 502"/>
          <p:cNvSpPr/>
          <p:nvPr userDrawn="1"/>
        </p:nvSpPr>
        <p:spPr>
          <a:xfrm>
            <a:off x="385109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4" name="Oval 503"/>
          <p:cNvSpPr/>
          <p:nvPr userDrawn="1"/>
        </p:nvSpPr>
        <p:spPr>
          <a:xfrm>
            <a:off x="4119033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5" name="Oval 504"/>
          <p:cNvSpPr/>
          <p:nvPr userDrawn="1"/>
        </p:nvSpPr>
        <p:spPr>
          <a:xfrm>
            <a:off x="438027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6" name="Oval 505"/>
          <p:cNvSpPr/>
          <p:nvPr userDrawn="1"/>
        </p:nvSpPr>
        <p:spPr>
          <a:xfrm>
            <a:off x="464318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7" name="Oval 506"/>
          <p:cNvSpPr/>
          <p:nvPr userDrawn="1"/>
        </p:nvSpPr>
        <p:spPr>
          <a:xfrm>
            <a:off x="490241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8" name="Oval 507"/>
          <p:cNvSpPr/>
          <p:nvPr userDrawn="1"/>
        </p:nvSpPr>
        <p:spPr>
          <a:xfrm>
            <a:off x="518408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9" name="Oval 508"/>
          <p:cNvSpPr/>
          <p:nvPr userDrawn="1"/>
        </p:nvSpPr>
        <p:spPr>
          <a:xfrm>
            <a:off x="5441968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0" name="Oval 509"/>
          <p:cNvSpPr/>
          <p:nvPr userDrawn="1"/>
        </p:nvSpPr>
        <p:spPr>
          <a:xfrm>
            <a:off x="5703208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1" name="Oval 510"/>
          <p:cNvSpPr/>
          <p:nvPr userDrawn="1"/>
        </p:nvSpPr>
        <p:spPr>
          <a:xfrm>
            <a:off x="597114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2" name="Oval 511"/>
          <p:cNvSpPr/>
          <p:nvPr userDrawn="1"/>
        </p:nvSpPr>
        <p:spPr>
          <a:xfrm>
            <a:off x="6235680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3" name="Oval 512"/>
          <p:cNvSpPr/>
          <p:nvPr userDrawn="1"/>
        </p:nvSpPr>
        <p:spPr>
          <a:xfrm>
            <a:off x="649692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4" name="Oval 513"/>
          <p:cNvSpPr/>
          <p:nvPr userDrawn="1"/>
        </p:nvSpPr>
        <p:spPr>
          <a:xfrm>
            <a:off x="6759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5" name="Oval 514"/>
          <p:cNvSpPr/>
          <p:nvPr userDrawn="1"/>
        </p:nvSpPr>
        <p:spPr>
          <a:xfrm>
            <a:off x="701906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6" name="Oval 515"/>
          <p:cNvSpPr/>
          <p:nvPr userDrawn="1"/>
        </p:nvSpPr>
        <p:spPr>
          <a:xfrm>
            <a:off x="729068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7" name="Oval 516"/>
          <p:cNvSpPr/>
          <p:nvPr userDrawn="1"/>
        </p:nvSpPr>
        <p:spPr>
          <a:xfrm>
            <a:off x="7553592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8" name="Oval 517"/>
          <p:cNvSpPr/>
          <p:nvPr userDrawn="1"/>
        </p:nvSpPr>
        <p:spPr>
          <a:xfrm>
            <a:off x="7814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9" name="Oval 518"/>
          <p:cNvSpPr/>
          <p:nvPr userDrawn="1"/>
        </p:nvSpPr>
        <p:spPr>
          <a:xfrm>
            <a:off x="80777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0" name="Oval 519"/>
          <p:cNvSpPr/>
          <p:nvPr userDrawn="1"/>
        </p:nvSpPr>
        <p:spPr>
          <a:xfrm>
            <a:off x="95619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1" name="Oval 520"/>
          <p:cNvSpPr/>
          <p:nvPr userDrawn="1"/>
        </p:nvSpPr>
        <p:spPr>
          <a:xfrm>
            <a:off x="122279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2" name="Oval 521"/>
          <p:cNvSpPr/>
          <p:nvPr userDrawn="1"/>
        </p:nvSpPr>
        <p:spPr>
          <a:xfrm>
            <a:off x="1485705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3" name="Oval 522"/>
          <p:cNvSpPr/>
          <p:nvPr userDrawn="1"/>
        </p:nvSpPr>
        <p:spPr>
          <a:xfrm>
            <a:off x="17469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4" name="Oval 523"/>
          <p:cNvSpPr/>
          <p:nvPr userDrawn="1"/>
        </p:nvSpPr>
        <p:spPr>
          <a:xfrm>
            <a:off x="200985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5" name="Oval 524"/>
          <p:cNvSpPr/>
          <p:nvPr userDrawn="1"/>
        </p:nvSpPr>
        <p:spPr>
          <a:xfrm>
            <a:off x="227411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6" name="Oval 525"/>
          <p:cNvSpPr/>
          <p:nvPr userDrawn="1"/>
        </p:nvSpPr>
        <p:spPr>
          <a:xfrm>
            <a:off x="254070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7" name="Oval 526"/>
          <p:cNvSpPr/>
          <p:nvPr userDrawn="1"/>
        </p:nvSpPr>
        <p:spPr>
          <a:xfrm>
            <a:off x="2803617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8" name="Oval 527"/>
          <p:cNvSpPr/>
          <p:nvPr userDrawn="1"/>
        </p:nvSpPr>
        <p:spPr>
          <a:xfrm>
            <a:off x="305900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9" name="Oval 528"/>
          <p:cNvSpPr/>
          <p:nvPr userDrawn="1"/>
        </p:nvSpPr>
        <p:spPr>
          <a:xfrm>
            <a:off x="333196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0" name="Oval 529"/>
          <p:cNvSpPr/>
          <p:nvPr userDrawn="1"/>
        </p:nvSpPr>
        <p:spPr>
          <a:xfrm>
            <a:off x="359455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1" name="Oval 530"/>
          <p:cNvSpPr/>
          <p:nvPr userDrawn="1"/>
        </p:nvSpPr>
        <p:spPr>
          <a:xfrm>
            <a:off x="385109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2" name="Oval 531"/>
          <p:cNvSpPr/>
          <p:nvPr userDrawn="1"/>
        </p:nvSpPr>
        <p:spPr>
          <a:xfrm>
            <a:off x="4119033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3" name="Oval 532"/>
          <p:cNvSpPr/>
          <p:nvPr userDrawn="1"/>
        </p:nvSpPr>
        <p:spPr>
          <a:xfrm>
            <a:off x="438027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4" name="Oval 533"/>
          <p:cNvSpPr/>
          <p:nvPr userDrawn="1"/>
        </p:nvSpPr>
        <p:spPr>
          <a:xfrm>
            <a:off x="464318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5" name="Oval 534"/>
          <p:cNvSpPr/>
          <p:nvPr userDrawn="1"/>
        </p:nvSpPr>
        <p:spPr>
          <a:xfrm>
            <a:off x="490241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6" name="Oval 535"/>
          <p:cNvSpPr/>
          <p:nvPr userDrawn="1"/>
        </p:nvSpPr>
        <p:spPr>
          <a:xfrm>
            <a:off x="518408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7" name="Oval 536"/>
          <p:cNvSpPr/>
          <p:nvPr userDrawn="1"/>
        </p:nvSpPr>
        <p:spPr>
          <a:xfrm>
            <a:off x="5441968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8" name="Oval 537"/>
          <p:cNvSpPr/>
          <p:nvPr userDrawn="1"/>
        </p:nvSpPr>
        <p:spPr>
          <a:xfrm>
            <a:off x="5703208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9" name="Oval 538"/>
          <p:cNvSpPr/>
          <p:nvPr userDrawn="1"/>
        </p:nvSpPr>
        <p:spPr>
          <a:xfrm>
            <a:off x="597114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0" name="Oval 539"/>
          <p:cNvSpPr/>
          <p:nvPr userDrawn="1"/>
        </p:nvSpPr>
        <p:spPr>
          <a:xfrm>
            <a:off x="6235680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1" name="Oval 540"/>
          <p:cNvSpPr/>
          <p:nvPr userDrawn="1"/>
        </p:nvSpPr>
        <p:spPr>
          <a:xfrm>
            <a:off x="649692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2" name="Oval 541"/>
          <p:cNvSpPr/>
          <p:nvPr userDrawn="1"/>
        </p:nvSpPr>
        <p:spPr>
          <a:xfrm>
            <a:off x="6759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3" name="Oval 542"/>
          <p:cNvSpPr/>
          <p:nvPr userDrawn="1"/>
        </p:nvSpPr>
        <p:spPr>
          <a:xfrm>
            <a:off x="701906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4" name="Oval 543"/>
          <p:cNvSpPr/>
          <p:nvPr userDrawn="1"/>
        </p:nvSpPr>
        <p:spPr>
          <a:xfrm>
            <a:off x="729068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5" name="Oval 544"/>
          <p:cNvSpPr/>
          <p:nvPr userDrawn="1"/>
        </p:nvSpPr>
        <p:spPr>
          <a:xfrm>
            <a:off x="7553592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6" name="Oval 545"/>
          <p:cNvSpPr/>
          <p:nvPr userDrawn="1"/>
        </p:nvSpPr>
        <p:spPr>
          <a:xfrm>
            <a:off x="7814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7" name="Oval 546"/>
          <p:cNvSpPr/>
          <p:nvPr userDrawn="1"/>
        </p:nvSpPr>
        <p:spPr>
          <a:xfrm>
            <a:off x="80777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8" name="Oval 547"/>
          <p:cNvSpPr/>
          <p:nvPr userDrawn="1"/>
        </p:nvSpPr>
        <p:spPr>
          <a:xfrm>
            <a:off x="95619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9" name="Oval 548"/>
          <p:cNvSpPr/>
          <p:nvPr userDrawn="1"/>
        </p:nvSpPr>
        <p:spPr>
          <a:xfrm>
            <a:off x="122279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0" name="Oval 549"/>
          <p:cNvSpPr/>
          <p:nvPr userDrawn="1"/>
        </p:nvSpPr>
        <p:spPr>
          <a:xfrm>
            <a:off x="1485705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1" name="Oval 550"/>
          <p:cNvSpPr/>
          <p:nvPr userDrawn="1"/>
        </p:nvSpPr>
        <p:spPr>
          <a:xfrm>
            <a:off x="17469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2" name="Oval 551"/>
          <p:cNvSpPr/>
          <p:nvPr userDrawn="1"/>
        </p:nvSpPr>
        <p:spPr>
          <a:xfrm>
            <a:off x="200985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3" name="Oval 552"/>
          <p:cNvSpPr/>
          <p:nvPr userDrawn="1"/>
        </p:nvSpPr>
        <p:spPr>
          <a:xfrm>
            <a:off x="227411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4" name="Oval 553"/>
          <p:cNvSpPr/>
          <p:nvPr userDrawn="1"/>
        </p:nvSpPr>
        <p:spPr>
          <a:xfrm>
            <a:off x="254070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5" name="Oval 554"/>
          <p:cNvSpPr/>
          <p:nvPr userDrawn="1"/>
        </p:nvSpPr>
        <p:spPr>
          <a:xfrm>
            <a:off x="2803617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6" name="Oval 555"/>
          <p:cNvSpPr/>
          <p:nvPr userDrawn="1"/>
        </p:nvSpPr>
        <p:spPr>
          <a:xfrm>
            <a:off x="305900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7" name="Oval 556"/>
          <p:cNvSpPr/>
          <p:nvPr userDrawn="1"/>
        </p:nvSpPr>
        <p:spPr>
          <a:xfrm>
            <a:off x="333196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8" name="Oval 557"/>
          <p:cNvSpPr/>
          <p:nvPr userDrawn="1"/>
        </p:nvSpPr>
        <p:spPr>
          <a:xfrm>
            <a:off x="359455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9" name="Oval 558"/>
          <p:cNvSpPr/>
          <p:nvPr userDrawn="1"/>
        </p:nvSpPr>
        <p:spPr>
          <a:xfrm>
            <a:off x="385109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0" name="Oval 559"/>
          <p:cNvSpPr/>
          <p:nvPr userDrawn="1"/>
        </p:nvSpPr>
        <p:spPr>
          <a:xfrm>
            <a:off x="4119033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1" name="Oval 560"/>
          <p:cNvSpPr/>
          <p:nvPr userDrawn="1"/>
        </p:nvSpPr>
        <p:spPr>
          <a:xfrm>
            <a:off x="438027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2" name="Oval 561"/>
          <p:cNvSpPr/>
          <p:nvPr userDrawn="1"/>
        </p:nvSpPr>
        <p:spPr>
          <a:xfrm>
            <a:off x="464318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3" name="Oval 562"/>
          <p:cNvSpPr/>
          <p:nvPr userDrawn="1"/>
        </p:nvSpPr>
        <p:spPr>
          <a:xfrm>
            <a:off x="490241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4" name="Oval 563"/>
          <p:cNvSpPr/>
          <p:nvPr userDrawn="1"/>
        </p:nvSpPr>
        <p:spPr>
          <a:xfrm>
            <a:off x="518408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5" name="Oval 564"/>
          <p:cNvSpPr/>
          <p:nvPr userDrawn="1"/>
        </p:nvSpPr>
        <p:spPr>
          <a:xfrm>
            <a:off x="5441968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6" name="Oval 565"/>
          <p:cNvSpPr/>
          <p:nvPr userDrawn="1"/>
        </p:nvSpPr>
        <p:spPr>
          <a:xfrm>
            <a:off x="5703208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7" name="Oval 566"/>
          <p:cNvSpPr/>
          <p:nvPr userDrawn="1"/>
        </p:nvSpPr>
        <p:spPr>
          <a:xfrm>
            <a:off x="597114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8" name="Oval 567"/>
          <p:cNvSpPr/>
          <p:nvPr userDrawn="1"/>
        </p:nvSpPr>
        <p:spPr>
          <a:xfrm>
            <a:off x="6235680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9" name="Oval 568"/>
          <p:cNvSpPr/>
          <p:nvPr userDrawn="1"/>
        </p:nvSpPr>
        <p:spPr>
          <a:xfrm>
            <a:off x="649692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0" name="Oval 569"/>
          <p:cNvSpPr/>
          <p:nvPr userDrawn="1"/>
        </p:nvSpPr>
        <p:spPr>
          <a:xfrm>
            <a:off x="6759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1" name="Oval 570"/>
          <p:cNvSpPr/>
          <p:nvPr userDrawn="1"/>
        </p:nvSpPr>
        <p:spPr>
          <a:xfrm>
            <a:off x="701906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2" name="Oval 571"/>
          <p:cNvSpPr/>
          <p:nvPr userDrawn="1"/>
        </p:nvSpPr>
        <p:spPr>
          <a:xfrm>
            <a:off x="729068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3" name="Oval 572"/>
          <p:cNvSpPr/>
          <p:nvPr userDrawn="1"/>
        </p:nvSpPr>
        <p:spPr>
          <a:xfrm>
            <a:off x="7553592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4" name="Oval 573"/>
          <p:cNvSpPr/>
          <p:nvPr userDrawn="1"/>
        </p:nvSpPr>
        <p:spPr>
          <a:xfrm>
            <a:off x="7814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5" name="Oval 574"/>
          <p:cNvSpPr/>
          <p:nvPr userDrawn="1"/>
        </p:nvSpPr>
        <p:spPr>
          <a:xfrm>
            <a:off x="80777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6" name="Oval 575"/>
          <p:cNvSpPr/>
          <p:nvPr userDrawn="1"/>
        </p:nvSpPr>
        <p:spPr>
          <a:xfrm>
            <a:off x="95619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7" name="Oval 576"/>
          <p:cNvSpPr/>
          <p:nvPr userDrawn="1"/>
        </p:nvSpPr>
        <p:spPr>
          <a:xfrm>
            <a:off x="122279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8" name="Oval 577"/>
          <p:cNvSpPr/>
          <p:nvPr userDrawn="1"/>
        </p:nvSpPr>
        <p:spPr>
          <a:xfrm>
            <a:off x="1485705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9" name="Oval 578"/>
          <p:cNvSpPr/>
          <p:nvPr userDrawn="1"/>
        </p:nvSpPr>
        <p:spPr>
          <a:xfrm>
            <a:off x="17469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0" name="Oval 579"/>
          <p:cNvSpPr/>
          <p:nvPr userDrawn="1"/>
        </p:nvSpPr>
        <p:spPr>
          <a:xfrm>
            <a:off x="200985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1" name="Oval 580"/>
          <p:cNvSpPr/>
          <p:nvPr userDrawn="1"/>
        </p:nvSpPr>
        <p:spPr>
          <a:xfrm>
            <a:off x="227411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2" name="Oval 581"/>
          <p:cNvSpPr/>
          <p:nvPr userDrawn="1"/>
        </p:nvSpPr>
        <p:spPr>
          <a:xfrm>
            <a:off x="254070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3" name="Oval 582"/>
          <p:cNvSpPr/>
          <p:nvPr userDrawn="1"/>
        </p:nvSpPr>
        <p:spPr>
          <a:xfrm>
            <a:off x="2803617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4" name="Oval 583"/>
          <p:cNvSpPr/>
          <p:nvPr userDrawn="1"/>
        </p:nvSpPr>
        <p:spPr>
          <a:xfrm>
            <a:off x="305900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5" name="Oval 584"/>
          <p:cNvSpPr/>
          <p:nvPr userDrawn="1"/>
        </p:nvSpPr>
        <p:spPr>
          <a:xfrm>
            <a:off x="333196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6" name="Oval 585"/>
          <p:cNvSpPr/>
          <p:nvPr userDrawn="1"/>
        </p:nvSpPr>
        <p:spPr>
          <a:xfrm>
            <a:off x="359455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7" name="Oval 586"/>
          <p:cNvSpPr/>
          <p:nvPr userDrawn="1"/>
        </p:nvSpPr>
        <p:spPr>
          <a:xfrm>
            <a:off x="385109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8" name="Oval 587"/>
          <p:cNvSpPr/>
          <p:nvPr userDrawn="1"/>
        </p:nvSpPr>
        <p:spPr>
          <a:xfrm>
            <a:off x="4119033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9" name="Oval 588"/>
          <p:cNvSpPr/>
          <p:nvPr userDrawn="1"/>
        </p:nvSpPr>
        <p:spPr>
          <a:xfrm>
            <a:off x="438027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0" name="Oval 589"/>
          <p:cNvSpPr/>
          <p:nvPr userDrawn="1"/>
        </p:nvSpPr>
        <p:spPr>
          <a:xfrm>
            <a:off x="464318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1" name="Oval 590"/>
          <p:cNvSpPr/>
          <p:nvPr userDrawn="1"/>
        </p:nvSpPr>
        <p:spPr>
          <a:xfrm>
            <a:off x="490241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2" name="Oval 591"/>
          <p:cNvSpPr/>
          <p:nvPr userDrawn="1"/>
        </p:nvSpPr>
        <p:spPr>
          <a:xfrm>
            <a:off x="518408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3" name="Oval 592"/>
          <p:cNvSpPr/>
          <p:nvPr userDrawn="1"/>
        </p:nvSpPr>
        <p:spPr>
          <a:xfrm>
            <a:off x="5441968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4" name="Oval 593"/>
          <p:cNvSpPr/>
          <p:nvPr userDrawn="1"/>
        </p:nvSpPr>
        <p:spPr>
          <a:xfrm>
            <a:off x="5703208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5" name="Oval 594"/>
          <p:cNvSpPr/>
          <p:nvPr userDrawn="1"/>
        </p:nvSpPr>
        <p:spPr>
          <a:xfrm>
            <a:off x="597114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6" name="Oval 595"/>
          <p:cNvSpPr/>
          <p:nvPr userDrawn="1"/>
        </p:nvSpPr>
        <p:spPr>
          <a:xfrm>
            <a:off x="6235680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7" name="Oval 596"/>
          <p:cNvSpPr/>
          <p:nvPr userDrawn="1"/>
        </p:nvSpPr>
        <p:spPr>
          <a:xfrm>
            <a:off x="649692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8" name="Oval 597"/>
          <p:cNvSpPr/>
          <p:nvPr userDrawn="1"/>
        </p:nvSpPr>
        <p:spPr>
          <a:xfrm>
            <a:off x="6759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9" name="Oval 598"/>
          <p:cNvSpPr/>
          <p:nvPr userDrawn="1"/>
        </p:nvSpPr>
        <p:spPr>
          <a:xfrm>
            <a:off x="701906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0" name="Oval 599"/>
          <p:cNvSpPr/>
          <p:nvPr userDrawn="1"/>
        </p:nvSpPr>
        <p:spPr>
          <a:xfrm>
            <a:off x="729068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1" name="Oval 600"/>
          <p:cNvSpPr/>
          <p:nvPr userDrawn="1"/>
        </p:nvSpPr>
        <p:spPr>
          <a:xfrm>
            <a:off x="7553592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2" name="Oval 601"/>
          <p:cNvSpPr/>
          <p:nvPr userDrawn="1"/>
        </p:nvSpPr>
        <p:spPr>
          <a:xfrm>
            <a:off x="7814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3" name="Oval 602"/>
          <p:cNvSpPr/>
          <p:nvPr userDrawn="1"/>
        </p:nvSpPr>
        <p:spPr>
          <a:xfrm>
            <a:off x="80777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4" name="Oval 603"/>
          <p:cNvSpPr/>
          <p:nvPr userDrawn="1"/>
        </p:nvSpPr>
        <p:spPr>
          <a:xfrm>
            <a:off x="95619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5" name="Oval 604"/>
          <p:cNvSpPr/>
          <p:nvPr userDrawn="1"/>
        </p:nvSpPr>
        <p:spPr>
          <a:xfrm>
            <a:off x="122279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6" name="Oval 605"/>
          <p:cNvSpPr/>
          <p:nvPr userDrawn="1"/>
        </p:nvSpPr>
        <p:spPr>
          <a:xfrm>
            <a:off x="1485705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7" name="Oval 606"/>
          <p:cNvSpPr/>
          <p:nvPr userDrawn="1"/>
        </p:nvSpPr>
        <p:spPr>
          <a:xfrm>
            <a:off x="17469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8" name="Oval 607"/>
          <p:cNvSpPr/>
          <p:nvPr userDrawn="1"/>
        </p:nvSpPr>
        <p:spPr>
          <a:xfrm>
            <a:off x="200985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9" name="Oval 608"/>
          <p:cNvSpPr/>
          <p:nvPr userDrawn="1"/>
        </p:nvSpPr>
        <p:spPr>
          <a:xfrm>
            <a:off x="227411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0" name="Oval 609"/>
          <p:cNvSpPr/>
          <p:nvPr userDrawn="1"/>
        </p:nvSpPr>
        <p:spPr>
          <a:xfrm>
            <a:off x="254070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1" name="Oval 610"/>
          <p:cNvSpPr/>
          <p:nvPr userDrawn="1"/>
        </p:nvSpPr>
        <p:spPr>
          <a:xfrm>
            <a:off x="2803617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2" name="Oval 611"/>
          <p:cNvSpPr/>
          <p:nvPr userDrawn="1"/>
        </p:nvSpPr>
        <p:spPr>
          <a:xfrm>
            <a:off x="305900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3" name="Oval 612"/>
          <p:cNvSpPr/>
          <p:nvPr userDrawn="1"/>
        </p:nvSpPr>
        <p:spPr>
          <a:xfrm>
            <a:off x="333196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4" name="Oval 613"/>
          <p:cNvSpPr/>
          <p:nvPr userDrawn="1"/>
        </p:nvSpPr>
        <p:spPr>
          <a:xfrm>
            <a:off x="359455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5" name="Oval 614"/>
          <p:cNvSpPr/>
          <p:nvPr userDrawn="1"/>
        </p:nvSpPr>
        <p:spPr>
          <a:xfrm>
            <a:off x="385109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6" name="Oval 615"/>
          <p:cNvSpPr/>
          <p:nvPr userDrawn="1"/>
        </p:nvSpPr>
        <p:spPr>
          <a:xfrm>
            <a:off x="4119033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7" name="Oval 616"/>
          <p:cNvSpPr/>
          <p:nvPr userDrawn="1"/>
        </p:nvSpPr>
        <p:spPr>
          <a:xfrm>
            <a:off x="438027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8" name="Oval 617"/>
          <p:cNvSpPr/>
          <p:nvPr userDrawn="1"/>
        </p:nvSpPr>
        <p:spPr>
          <a:xfrm>
            <a:off x="464318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9" name="Oval 618"/>
          <p:cNvSpPr/>
          <p:nvPr userDrawn="1"/>
        </p:nvSpPr>
        <p:spPr>
          <a:xfrm>
            <a:off x="490241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0" name="Oval 619"/>
          <p:cNvSpPr/>
          <p:nvPr userDrawn="1"/>
        </p:nvSpPr>
        <p:spPr>
          <a:xfrm>
            <a:off x="518408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1" name="Oval 620"/>
          <p:cNvSpPr/>
          <p:nvPr userDrawn="1"/>
        </p:nvSpPr>
        <p:spPr>
          <a:xfrm>
            <a:off x="5441968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2" name="Oval 621"/>
          <p:cNvSpPr/>
          <p:nvPr userDrawn="1"/>
        </p:nvSpPr>
        <p:spPr>
          <a:xfrm>
            <a:off x="5703208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3" name="Oval 622"/>
          <p:cNvSpPr/>
          <p:nvPr userDrawn="1"/>
        </p:nvSpPr>
        <p:spPr>
          <a:xfrm>
            <a:off x="597114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4" name="Oval 623"/>
          <p:cNvSpPr/>
          <p:nvPr userDrawn="1"/>
        </p:nvSpPr>
        <p:spPr>
          <a:xfrm>
            <a:off x="6235680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5" name="Oval 624"/>
          <p:cNvSpPr/>
          <p:nvPr userDrawn="1"/>
        </p:nvSpPr>
        <p:spPr>
          <a:xfrm>
            <a:off x="649692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6" name="Oval 625"/>
          <p:cNvSpPr/>
          <p:nvPr userDrawn="1"/>
        </p:nvSpPr>
        <p:spPr>
          <a:xfrm>
            <a:off x="6759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7" name="Oval 626"/>
          <p:cNvSpPr/>
          <p:nvPr userDrawn="1"/>
        </p:nvSpPr>
        <p:spPr>
          <a:xfrm>
            <a:off x="701906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8" name="Oval 627"/>
          <p:cNvSpPr/>
          <p:nvPr userDrawn="1"/>
        </p:nvSpPr>
        <p:spPr>
          <a:xfrm>
            <a:off x="729068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9" name="Oval 628"/>
          <p:cNvSpPr/>
          <p:nvPr userDrawn="1"/>
        </p:nvSpPr>
        <p:spPr>
          <a:xfrm>
            <a:off x="7553592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0" name="Oval 629"/>
          <p:cNvSpPr/>
          <p:nvPr userDrawn="1"/>
        </p:nvSpPr>
        <p:spPr>
          <a:xfrm>
            <a:off x="7814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1" name="Oval 630"/>
          <p:cNvSpPr/>
          <p:nvPr userDrawn="1"/>
        </p:nvSpPr>
        <p:spPr>
          <a:xfrm>
            <a:off x="80777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2" name="Oval 631"/>
          <p:cNvSpPr/>
          <p:nvPr userDrawn="1"/>
        </p:nvSpPr>
        <p:spPr>
          <a:xfrm>
            <a:off x="95619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3" name="Oval 632"/>
          <p:cNvSpPr/>
          <p:nvPr userDrawn="1"/>
        </p:nvSpPr>
        <p:spPr>
          <a:xfrm>
            <a:off x="122279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4" name="Oval 633"/>
          <p:cNvSpPr/>
          <p:nvPr userDrawn="1"/>
        </p:nvSpPr>
        <p:spPr>
          <a:xfrm>
            <a:off x="1485705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5" name="Oval 634"/>
          <p:cNvSpPr/>
          <p:nvPr userDrawn="1"/>
        </p:nvSpPr>
        <p:spPr>
          <a:xfrm>
            <a:off x="17469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6" name="Oval 635"/>
          <p:cNvSpPr/>
          <p:nvPr userDrawn="1"/>
        </p:nvSpPr>
        <p:spPr>
          <a:xfrm>
            <a:off x="200985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7" name="Oval 636"/>
          <p:cNvSpPr/>
          <p:nvPr userDrawn="1"/>
        </p:nvSpPr>
        <p:spPr>
          <a:xfrm>
            <a:off x="227411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8" name="Oval 637"/>
          <p:cNvSpPr/>
          <p:nvPr userDrawn="1"/>
        </p:nvSpPr>
        <p:spPr>
          <a:xfrm>
            <a:off x="254070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9" name="Oval 638"/>
          <p:cNvSpPr/>
          <p:nvPr userDrawn="1"/>
        </p:nvSpPr>
        <p:spPr>
          <a:xfrm>
            <a:off x="2803617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0" name="Oval 639"/>
          <p:cNvSpPr/>
          <p:nvPr userDrawn="1"/>
        </p:nvSpPr>
        <p:spPr>
          <a:xfrm>
            <a:off x="305900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1" name="Oval 640"/>
          <p:cNvSpPr/>
          <p:nvPr userDrawn="1"/>
        </p:nvSpPr>
        <p:spPr>
          <a:xfrm>
            <a:off x="333196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2" name="Oval 641"/>
          <p:cNvSpPr/>
          <p:nvPr userDrawn="1"/>
        </p:nvSpPr>
        <p:spPr>
          <a:xfrm>
            <a:off x="359455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3" name="Oval 642"/>
          <p:cNvSpPr/>
          <p:nvPr userDrawn="1"/>
        </p:nvSpPr>
        <p:spPr>
          <a:xfrm>
            <a:off x="385109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4" name="Oval 643"/>
          <p:cNvSpPr/>
          <p:nvPr userDrawn="1"/>
        </p:nvSpPr>
        <p:spPr>
          <a:xfrm>
            <a:off x="4119033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5" name="Oval 644"/>
          <p:cNvSpPr/>
          <p:nvPr userDrawn="1"/>
        </p:nvSpPr>
        <p:spPr>
          <a:xfrm>
            <a:off x="438027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6" name="Oval 645"/>
          <p:cNvSpPr/>
          <p:nvPr userDrawn="1"/>
        </p:nvSpPr>
        <p:spPr>
          <a:xfrm>
            <a:off x="464318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7" name="Oval 646"/>
          <p:cNvSpPr/>
          <p:nvPr userDrawn="1"/>
        </p:nvSpPr>
        <p:spPr>
          <a:xfrm>
            <a:off x="490241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8" name="Oval 647"/>
          <p:cNvSpPr/>
          <p:nvPr userDrawn="1"/>
        </p:nvSpPr>
        <p:spPr>
          <a:xfrm>
            <a:off x="518408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9" name="Oval 648"/>
          <p:cNvSpPr/>
          <p:nvPr userDrawn="1"/>
        </p:nvSpPr>
        <p:spPr>
          <a:xfrm>
            <a:off x="5441968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0" name="Oval 649"/>
          <p:cNvSpPr/>
          <p:nvPr userDrawn="1"/>
        </p:nvSpPr>
        <p:spPr>
          <a:xfrm>
            <a:off x="5703208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1" name="Oval 650"/>
          <p:cNvSpPr/>
          <p:nvPr userDrawn="1"/>
        </p:nvSpPr>
        <p:spPr>
          <a:xfrm>
            <a:off x="597114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2" name="Oval 651"/>
          <p:cNvSpPr/>
          <p:nvPr userDrawn="1"/>
        </p:nvSpPr>
        <p:spPr>
          <a:xfrm>
            <a:off x="6235680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3" name="Oval 652"/>
          <p:cNvSpPr/>
          <p:nvPr userDrawn="1"/>
        </p:nvSpPr>
        <p:spPr>
          <a:xfrm>
            <a:off x="649692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4" name="Oval 653"/>
          <p:cNvSpPr/>
          <p:nvPr userDrawn="1"/>
        </p:nvSpPr>
        <p:spPr>
          <a:xfrm>
            <a:off x="6759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5" name="Oval 654"/>
          <p:cNvSpPr/>
          <p:nvPr userDrawn="1"/>
        </p:nvSpPr>
        <p:spPr>
          <a:xfrm>
            <a:off x="701906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6" name="Oval 655"/>
          <p:cNvSpPr/>
          <p:nvPr userDrawn="1"/>
        </p:nvSpPr>
        <p:spPr>
          <a:xfrm>
            <a:off x="729068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7" name="Oval 656"/>
          <p:cNvSpPr/>
          <p:nvPr userDrawn="1"/>
        </p:nvSpPr>
        <p:spPr>
          <a:xfrm>
            <a:off x="7553592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8" name="Oval 657"/>
          <p:cNvSpPr/>
          <p:nvPr userDrawn="1"/>
        </p:nvSpPr>
        <p:spPr>
          <a:xfrm>
            <a:off x="7814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9" name="Oval 658"/>
          <p:cNvSpPr/>
          <p:nvPr userDrawn="1"/>
        </p:nvSpPr>
        <p:spPr>
          <a:xfrm>
            <a:off x="80777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0" name="Oval 659"/>
          <p:cNvSpPr/>
          <p:nvPr userDrawn="1"/>
        </p:nvSpPr>
        <p:spPr>
          <a:xfrm>
            <a:off x="95619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1" name="Oval 660"/>
          <p:cNvSpPr/>
          <p:nvPr userDrawn="1"/>
        </p:nvSpPr>
        <p:spPr>
          <a:xfrm>
            <a:off x="122279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2" name="Oval 661"/>
          <p:cNvSpPr/>
          <p:nvPr userDrawn="1"/>
        </p:nvSpPr>
        <p:spPr>
          <a:xfrm>
            <a:off x="1485705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3" name="Oval 662"/>
          <p:cNvSpPr/>
          <p:nvPr userDrawn="1"/>
        </p:nvSpPr>
        <p:spPr>
          <a:xfrm>
            <a:off x="17469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4" name="Oval 663"/>
          <p:cNvSpPr/>
          <p:nvPr userDrawn="1"/>
        </p:nvSpPr>
        <p:spPr>
          <a:xfrm>
            <a:off x="200985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5" name="Oval 664"/>
          <p:cNvSpPr/>
          <p:nvPr userDrawn="1"/>
        </p:nvSpPr>
        <p:spPr>
          <a:xfrm>
            <a:off x="227411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6" name="Oval 665"/>
          <p:cNvSpPr/>
          <p:nvPr userDrawn="1"/>
        </p:nvSpPr>
        <p:spPr>
          <a:xfrm>
            <a:off x="254070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7" name="Oval 666"/>
          <p:cNvSpPr/>
          <p:nvPr userDrawn="1"/>
        </p:nvSpPr>
        <p:spPr>
          <a:xfrm>
            <a:off x="2803617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8" name="Oval 667"/>
          <p:cNvSpPr/>
          <p:nvPr userDrawn="1"/>
        </p:nvSpPr>
        <p:spPr>
          <a:xfrm>
            <a:off x="305900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9" name="Oval 668"/>
          <p:cNvSpPr/>
          <p:nvPr userDrawn="1"/>
        </p:nvSpPr>
        <p:spPr>
          <a:xfrm>
            <a:off x="333196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0" name="Oval 669"/>
          <p:cNvSpPr/>
          <p:nvPr userDrawn="1"/>
        </p:nvSpPr>
        <p:spPr>
          <a:xfrm>
            <a:off x="359455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1" name="Oval 670"/>
          <p:cNvSpPr/>
          <p:nvPr userDrawn="1"/>
        </p:nvSpPr>
        <p:spPr>
          <a:xfrm>
            <a:off x="385109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2" name="Oval 671"/>
          <p:cNvSpPr/>
          <p:nvPr userDrawn="1"/>
        </p:nvSpPr>
        <p:spPr>
          <a:xfrm>
            <a:off x="4119033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3" name="Oval 672"/>
          <p:cNvSpPr/>
          <p:nvPr userDrawn="1"/>
        </p:nvSpPr>
        <p:spPr>
          <a:xfrm>
            <a:off x="438027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4" name="Oval 673"/>
          <p:cNvSpPr/>
          <p:nvPr userDrawn="1"/>
        </p:nvSpPr>
        <p:spPr>
          <a:xfrm>
            <a:off x="464318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5" name="Oval 674"/>
          <p:cNvSpPr/>
          <p:nvPr userDrawn="1"/>
        </p:nvSpPr>
        <p:spPr>
          <a:xfrm>
            <a:off x="490241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6" name="Oval 675"/>
          <p:cNvSpPr/>
          <p:nvPr userDrawn="1"/>
        </p:nvSpPr>
        <p:spPr>
          <a:xfrm>
            <a:off x="518408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7" name="Oval 676"/>
          <p:cNvSpPr/>
          <p:nvPr userDrawn="1"/>
        </p:nvSpPr>
        <p:spPr>
          <a:xfrm>
            <a:off x="5441968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8" name="Oval 677"/>
          <p:cNvSpPr/>
          <p:nvPr userDrawn="1"/>
        </p:nvSpPr>
        <p:spPr>
          <a:xfrm>
            <a:off x="5703208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9" name="Oval 678"/>
          <p:cNvSpPr/>
          <p:nvPr userDrawn="1"/>
        </p:nvSpPr>
        <p:spPr>
          <a:xfrm>
            <a:off x="597114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0" name="Oval 679"/>
          <p:cNvSpPr/>
          <p:nvPr userDrawn="1"/>
        </p:nvSpPr>
        <p:spPr>
          <a:xfrm>
            <a:off x="6235680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1" name="Oval 680"/>
          <p:cNvSpPr/>
          <p:nvPr userDrawn="1"/>
        </p:nvSpPr>
        <p:spPr>
          <a:xfrm>
            <a:off x="649692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2" name="Oval 681"/>
          <p:cNvSpPr/>
          <p:nvPr userDrawn="1"/>
        </p:nvSpPr>
        <p:spPr>
          <a:xfrm>
            <a:off x="6759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3" name="Oval 682"/>
          <p:cNvSpPr/>
          <p:nvPr userDrawn="1"/>
        </p:nvSpPr>
        <p:spPr>
          <a:xfrm>
            <a:off x="701906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4" name="Oval 683"/>
          <p:cNvSpPr/>
          <p:nvPr userDrawn="1"/>
        </p:nvSpPr>
        <p:spPr>
          <a:xfrm>
            <a:off x="729068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5" name="Oval 684"/>
          <p:cNvSpPr/>
          <p:nvPr userDrawn="1"/>
        </p:nvSpPr>
        <p:spPr>
          <a:xfrm>
            <a:off x="7553592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6" name="Oval 685"/>
          <p:cNvSpPr/>
          <p:nvPr userDrawn="1"/>
        </p:nvSpPr>
        <p:spPr>
          <a:xfrm>
            <a:off x="7814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7" name="Oval 686"/>
          <p:cNvSpPr/>
          <p:nvPr userDrawn="1"/>
        </p:nvSpPr>
        <p:spPr>
          <a:xfrm>
            <a:off x="80777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8" name="Oval 687"/>
          <p:cNvSpPr/>
          <p:nvPr userDrawn="1"/>
        </p:nvSpPr>
        <p:spPr>
          <a:xfrm>
            <a:off x="95619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9" name="Oval 688"/>
          <p:cNvSpPr/>
          <p:nvPr userDrawn="1"/>
        </p:nvSpPr>
        <p:spPr>
          <a:xfrm>
            <a:off x="122279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0" name="Oval 689"/>
          <p:cNvSpPr/>
          <p:nvPr userDrawn="1"/>
        </p:nvSpPr>
        <p:spPr>
          <a:xfrm>
            <a:off x="1485705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1" name="Oval 690"/>
          <p:cNvSpPr/>
          <p:nvPr userDrawn="1"/>
        </p:nvSpPr>
        <p:spPr>
          <a:xfrm>
            <a:off x="17469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2" name="Oval 691"/>
          <p:cNvSpPr/>
          <p:nvPr userDrawn="1"/>
        </p:nvSpPr>
        <p:spPr>
          <a:xfrm>
            <a:off x="200985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3" name="Oval 692"/>
          <p:cNvSpPr/>
          <p:nvPr userDrawn="1"/>
        </p:nvSpPr>
        <p:spPr>
          <a:xfrm>
            <a:off x="227411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4" name="Oval 693"/>
          <p:cNvSpPr/>
          <p:nvPr userDrawn="1"/>
        </p:nvSpPr>
        <p:spPr>
          <a:xfrm>
            <a:off x="254070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5" name="Oval 694"/>
          <p:cNvSpPr/>
          <p:nvPr userDrawn="1"/>
        </p:nvSpPr>
        <p:spPr>
          <a:xfrm>
            <a:off x="2803617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6" name="Oval 695"/>
          <p:cNvSpPr/>
          <p:nvPr userDrawn="1"/>
        </p:nvSpPr>
        <p:spPr>
          <a:xfrm>
            <a:off x="305900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7" name="Oval 696"/>
          <p:cNvSpPr/>
          <p:nvPr userDrawn="1"/>
        </p:nvSpPr>
        <p:spPr>
          <a:xfrm>
            <a:off x="333196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8" name="Oval 697"/>
          <p:cNvSpPr/>
          <p:nvPr userDrawn="1"/>
        </p:nvSpPr>
        <p:spPr>
          <a:xfrm>
            <a:off x="359455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9" name="Oval 698"/>
          <p:cNvSpPr/>
          <p:nvPr userDrawn="1"/>
        </p:nvSpPr>
        <p:spPr>
          <a:xfrm>
            <a:off x="385109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0" name="Oval 699"/>
          <p:cNvSpPr/>
          <p:nvPr userDrawn="1"/>
        </p:nvSpPr>
        <p:spPr>
          <a:xfrm>
            <a:off x="4119033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1" name="Oval 700"/>
          <p:cNvSpPr/>
          <p:nvPr userDrawn="1"/>
        </p:nvSpPr>
        <p:spPr>
          <a:xfrm>
            <a:off x="438027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2" name="Oval 701"/>
          <p:cNvSpPr/>
          <p:nvPr userDrawn="1"/>
        </p:nvSpPr>
        <p:spPr>
          <a:xfrm>
            <a:off x="464318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3" name="Oval 702"/>
          <p:cNvSpPr/>
          <p:nvPr userDrawn="1"/>
        </p:nvSpPr>
        <p:spPr>
          <a:xfrm>
            <a:off x="490241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4" name="Oval 703"/>
          <p:cNvSpPr/>
          <p:nvPr userDrawn="1"/>
        </p:nvSpPr>
        <p:spPr>
          <a:xfrm>
            <a:off x="518408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5" name="Oval 704"/>
          <p:cNvSpPr/>
          <p:nvPr userDrawn="1"/>
        </p:nvSpPr>
        <p:spPr>
          <a:xfrm>
            <a:off x="5441968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6" name="Oval 705"/>
          <p:cNvSpPr/>
          <p:nvPr userDrawn="1"/>
        </p:nvSpPr>
        <p:spPr>
          <a:xfrm>
            <a:off x="5703208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7" name="Oval 706"/>
          <p:cNvSpPr/>
          <p:nvPr userDrawn="1"/>
        </p:nvSpPr>
        <p:spPr>
          <a:xfrm>
            <a:off x="597114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8" name="Oval 707"/>
          <p:cNvSpPr/>
          <p:nvPr userDrawn="1"/>
        </p:nvSpPr>
        <p:spPr>
          <a:xfrm>
            <a:off x="6235680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9" name="Oval 708"/>
          <p:cNvSpPr/>
          <p:nvPr userDrawn="1"/>
        </p:nvSpPr>
        <p:spPr>
          <a:xfrm>
            <a:off x="649692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0" name="Oval 709"/>
          <p:cNvSpPr/>
          <p:nvPr userDrawn="1"/>
        </p:nvSpPr>
        <p:spPr>
          <a:xfrm>
            <a:off x="6759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1" name="Oval 710"/>
          <p:cNvSpPr/>
          <p:nvPr userDrawn="1"/>
        </p:nvSpPr>
        <p:spPr>
          <a:xfrm>
            <a:off x="701906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2" name="Oval 711"/>
          <p:cNvSpPr/>
          <p:nvPr userDrawn="1"/>
        </p:nvSpPr>
        <p:spPr>
          <a:xfrm>
            <a:off x="729068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3" name="Oval 712"/>
          <p:cNvSpPr/>
          <p:nvPr userDrawn="1"/>
        </p:nvSpPr>
        <p:spPr>
          <a:xfrm>
            <a:off x="7553592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4" name="Oval 713"/>
          <p:cNvSpPr/>
          <p:nvPr userDrawn="1"/>
        </p:nvSpPr>
        <p:spPr>
          <a:xfrm>
            <a:off x="7814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5" name="Oval 714"/>
          <p:cNvSpPr/>
          <p:nvPr userDrawn="1"/>
        </p:nvSpPr>
        <p:spPr>
          <a:xfrm>
            <a:off x="80777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6" name="Oval 715"/>
          <p:cNvSpPr/>
          <p:nvPr userDrawn="1"/>
        </p:nvSpPr>
        <p:spPr>
          <a:xfrm>
            <a:off x="95619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7" name="Oval 716"/>
          <p:cNvSpPr/>
          <p:nvPr userDrawn="1"/>
        </p:nvSpPr>
        <p:spPr>
          <a:xfrm>
            <a:off x="122279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8" name="Oval 717"/>
          <p:cNvSpPr/>
          <p:nvPr userDrawn="1"/>
        </p:nvSpPr>
        <p:spPr>
          <a:xfrm>
            <a:off x="1485705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9" name="Oval 718"/>
          <p:cNvSpPr/>
          <p:nvPr userDrawn="1"/>
        </p:nvSpPr>
        <p:spPr>
          <a:xfrm>
            <a:off x="174694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0" name="Oval 719"/>
          <p:cNvSpPr/>
          <p:nvPr userDrawn="1"/>
        </p:nvSpPr>
        <p:spPr>
          <a:xfrm>
            <a:off x="200985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1" name="Oval 720"/>
          <p:cNvSpPr/>
          <p:nvPr userDrawn="1"/>
        </p:nvSpPr>
        <p:spPr>
          <a:xfrm>
            <a:off x="227411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2" name="Oval 721"/>
          <p:cNvSpPr/>
          <p:nvPr userDrawn="1"/>
        </p:nvSpPr>
        <p:spPr>
          <a:xfrm>
            <a:off x="254070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3" name="Oval 722"/>
          <p:cNvSpPr/>
          <p:nvPr userDrawn="1"/>
        </p:nvSpPr>
        <p:spPr>
          <a:xfrm>
            <a:off x="2803617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4" name="Oval 723"/>
          <p:cNvSpPr/>
          <p:nvPr userDrawn="1"/>
        </p:nvSpPr>
        <p:spPr>
          <a:xfrm>
            <a:off x="305900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5" name="Oval 724"/>
          <p:cNvSpPr/>
          <p:nvPr userDrawn="1"/>
        </p:nvSpPr>
        <p:spPr>
          <a:xfrm>
            <a:off x="333196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6" name="Oval 725"/>
          <p:cNvSpPr/>
          <p:nvPr userDrawn="1"/>
        </p:nvSpPr>
        <p:spPr>
          <a:xfrm>
            <a:off x="359455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7" name="Oval 726"/>
          <p:cNvSpPr/>
          <p:nvPr userDrawn="1"/>
        </p:nvSpPr>
        <p:spPr>
          <a:xfrm>
            <a:off x="385109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8" name="Oval 727"/>
          <p:cNvSpPr/>
          <p:nvPr userDrawn="1"/>
        </p:nvSpPr>
        <p:spPr>
          <a:xfrm>
            <a:off x="4119033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9" name="Oval 728"/>
          <p:cNvSpPr/>
          <p:nvPr userDrawn="1"/>
        </p:nvSpPr>
        <p:spPr>
          <a:xfrm>
            <a:off x="438027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0" name="Oval 729"/>
          <p:cNvSpPr/>
          <p:nvPr userDrawn="1"/>
        </p:nvSpPr>
        <p:spPr>
          <a:xfrm>
            <a:off x="464318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1" name="Oval 730"/>
          <p:cNvSpPr/>
          <p:nvPr userDrawn="1"/>
        </p:nvSpPr>
        <p:spPr>
          <a:xfrm>
            <a:off x="490241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2" name="Oval 731"/>
          <p:cNvSpPr/>
          <p:nvPr userDrawn="1"/>
        </p:nvSpPr>
        <p:spPr>
          <a:xfrm>
            <a:off x="518408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3" name="Oval 732"/>
          <p:cNvSpPr/>
          <p:nvPr userDrawn="1"/>
        </p:nvSpPr>
        <p:spPr>
          <a:xfrm>
            <a:off x="5441968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4" name="Oval 733"/>
          <p:cNvSpPr/>
          <p:nvPr userDrawn="1"/>
        </p:nvSpPr>
        <p:spPr>
          <a:xfrm>
            <a:off x="5703208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5" name="Oval 734"/>
          <p:cNvSpPr/>
          <p:nvPr userDrawn="1"/>
        </p:nvSpPr>
        <p:spPr>
          <a:xfrm>
            <a:off x="597114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6" name="Oval 735"/>
          <p:cNvSpPr/>
          <p:nvPr userDrawn="1"/>
        </p:nvSpPr>
        <p:spPr>
          <a:xfrm>
            <a:off x="6235680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7" name="Oval 736"/>
          <p:cNvSpPr/>
          <p:nvPr userDrawn="1"/>
        </p:nvSpPr>
        <p:spPr>
          <a:xfrm>
            <a:off x="649692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8" name="Oval 737"/>
          <p:cNvSpPr/>
          <p:nvPr userDrawn="1"/>
        </p:nvSpPr>
        <p:spPr>
          <a:xfrm>
            <a:off x="6759832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9" name="Oval 738"/>
          <p:cNvSpPr/>
          <p:nvPr userDrawn="1"/>
        </p:nvSpPr>
        <p:spPr>
          <a:xfrm>
            <a:off x="701906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0" name="Oval 739"/>
          <p:cNvSpPr/>
          <p:nvPr userDrawn="1"/>
        </p:nvSpPr>
        <p:spPr>
          <a:xfrm>
            <a:off x="729068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1" name="Oval 740"/>
          <p:cNvSpPr/>
          <p:nvPr userDrawn="1"/>
        </p:nvSpPr>
        <p:spPr>
          <a:xfrm>
            <a:off x="7553592" y="246375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42" name="Oval 741"/>
          <p:cNvSpPr/>
          <p:nvPr userDrawn="1"/>
        </p:nvSpPr>
        <p:spPr>
          <a:xfrm>
            <a:off x="7814832" y="2459376"/>
            <a:ext cx="108000" cy="1080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3" name="Oval 742"/>
          <p:cNvSpPr/>
          <p:nvPr userDrawn="1"/>
        </p:nvSpPr>
        <p:spPr>
          <a:xfrm>
            <a:off x="8077745" y="2459376"/>
            <a:ext cx="108000" cy="1080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6" name="Oval 745"/>
          <p:cNvSpPr/>
          <p:nvPr userDrawn="1"/>
        </p:nvSpPr>
        <p:spPr>
          <a:xfrm>
            <a:off x="833898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7" name="Oval 746"/>
          <p:cNvSpPr/>
          <p:nvPr userDrawn="1"/>
        </p:nvSpPr>
        <p:spPr>
          <a:xfrm>
            <a:off x="833898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8" name="Oval 747"/>
          <p:cNvSpPr/>
          <p:nvPr userDrawn="1"/>
        </p:nvSpPr>
        <p:spPr>
          <a:xfrm>
            <a:off x="833898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9" name="Oval 748"/>
          <p:cNvSpPr/>
          <p:nvPr userDrawn="1"/>
        </p:nvSpPr>
        <p:spPr>
          <a:xfrm>
            <a:off x="833898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0" name="Oval 749"/>
          <p:cNvSpPr/>
          <p:nvPr userDrawn="1"/>
        </p:nvSpPr>
        <p:spPr>
          <a:xfrm>
            <a:off x="833898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1" name="Oval 750"/>
          <p:cNvSpPr/>
          <p:nvPr userDrawn="1"/>
        </p:nvSpPr>
        <p:spPr>
          <a:xfrm>
            <a:off x="833898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2" name="Oval 751"/>
          <p:cNvSpPr/>
          <p:nvPr userDrawn="1"/>
        </p:nvSpPr>
        <p:spPr>
          <a:xfrm>
            <a:off x="833898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3" name="Oval 752"/>
          <p:cNvSpPr/>
          <p:nvPr userDrawn="1"/>
        </p:nvSpPr>
        <p:spPr>
          <a:xfrm>
            <a:off x="833898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4" name="Oval 753"/>
          <p:cNvSpPr/>
          <p:nvPr userDrawn="1"/>
        </p:nvSpPr>
        <p:spPr>
          <a:xfrm>
            <a:off x="8338985" y="2459376"/>
            <a:ext cx="108000" cy="1080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5" name="Oval 754"/>
          <p:cNvSpPr/>
          <p:nvPr userDrawn="1"/>
        </p:nvSpPr>
        <p:spPr>
          <a:xfrm>
            <a:off x="696397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6" name="Oval 755"/>
          <p:cNvSpPr/>
          <p:nvPr userDrawn="1"/>
        </p:nvSpPr>
        <p:spPr>
          <a:xfrm>
            <a:off x="696397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7" name="Oval 756"/>
          <p:cNvSpPr/>
          <p:nvPr userDrawn="1"/>
        </p:nvSpPr>
        <p:spPr>
          <a:xfrm>
            <a:off x="696397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8" name="Oval 757"/>
          <p:cNvSpPr/>
          <p:nvPr userDrawn="1"/>
        </p:nvSpPr>
        <p:spPr>
          <a:xfrm>
            <a:off x="696397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9" name="Oval 758"/>
          <p:cNvSpPr/>
          <p:nvPr userDrawn="1"/>
        </p:nvSpPr>
        <p:spPr>
          <a:xfrm>
            <a:off x="696397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0" name="Oval 759"/>
          <p:cNvSpPr/>
          <p:nvPr userDrawn="1"/>
        </p:nvSpPr>
        <p:spPr>
          <a:xfrm>
            <a:off x="696397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1" name="Oval 760"/>
          <p:cNvSpPr/>
          <p:nvPr userDrawn="1"/>
        </p:nvSpPr>
        <p:spPr>
          <a:xfrm>
            <a:off x="696397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2" name="Oval 761"/>
          <p:cNvSpPr/>
          <p:nvPr userDrawn="1"/>
        </p:nvSpPr>
        <p:spPr>
          <a:xfrm>
            <a:off x="696397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3" name="Oval 762"/>
          <p:cNvSpPr/>
          <p:nvPr userDrawn="1"/>
        </p:nvSpPr>
        <p:spPr>
          <a:xfrm>
            <a:off x="696397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481" y="3435847"/>
            <a:ext cx="7358264" cy="91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44" name="Straight Connector 743"/>
          <p:cNvCxnSpPr/>
          <p:nvPr userDrawn="1"/>
        </p:nvCxnSpPr>
        <p:spPr>
          <a:xfrm>
            <a:off x="696396" y="4816090"/>
            <a:ext cx="775058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" name="Picture 298" descr="MiiLo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4471039"/>
            <a:ext cx="936104" cy="2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50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MiLoS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0" y="1275608"/>
            <a:ext cx="7513176" cy="3147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4" name="Rectangle 3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MiiL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9503"/>
            <a:ext cx="936104" cy="2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iLoS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8" name="Picture 37" descr="MiiL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9503"/>
            <a:ext cx="936104" cy="2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iLoS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6" name="Picture 35" descr="MiiL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9503"/>
            <a:ext cx="936104" cy="2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iLo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6" name="Picture 35" descr="MiiL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9503"/>
            <a:ext cx="936104" cy="2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Cinevation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06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iLoS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0" name="Picture 39" descr="MiiL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9503"/>
            <a:ext cx="936104" cy="2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iLoS_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MiiL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9503"/>
            <a:ext cx="936104" cy="285061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iLoS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" name="Picture 10" descr="http://www.eurostars-eureka.eu/files/com/Eurostars_Colour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1950"/>
            <a:ext cx="689300" cy="5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827481" y="3394711"/>
            <a:ext cx="7358264" cy="960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9" name="Picture 28" descr="MiiLo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9503"/>
            <a:ext cx="936104" cy="285061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AStoR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ktangel 1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nn-NO"/>
          </a:p>
        </p:txBody>
      </p:sp>
      <p:sp>
        <p:nvSpPr>
          <p:cNvPr id="492" name="Oval 491"/>
          <p:cNvSpPr/>
          <p:nvPr userDrawn="1"/>
        </p:nvSpPr>
        <p:spPr>
          <a:xfrm>
            <a:off x="95619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3" name="Oval 492"/>
          <p:cNvSpPr/>
          <p:nvPr userDrawn="1"/>
        </p:nvSpPr>
        <p:spPr>
          <a:xfrm>
            <a:off x="122279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4" name="Oval 493"/>
          <p:cNvSpPr/>
          <p:nvPr userDrawn="1"/>
        </p:nvSpPr>
        <p:spPr>
          <a:xfrm>
            <a:off x="1485705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5" name="Oval 494"/>
          <p:cNvSpPr/>
          <p:nvPr userDrawn="1"/>
        </p:nvSpPr>
        <p:spPr>
          <a:xfrm>
            <a:off x="17469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6" name="Oval 495"/>
          <p:cNvSpPr/>
          <p:nvPr userDrawn="1"/>
        </p:nvSpPr>
        <p:spPr>
          <a:xfrm>
            <a:off x="200985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7" name="Oval 496"/>
          <p:cNvSpPr/>
          <p:nvPr userDrawn="1"/>
        </p:nvSpPr>
        <p:spPr>
          <a:xfrm>
            <a:off x="227411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8" name="Oval 497"/>
          <p:cNvSpPr/>
          <p:nvPr userDrawn="1"/>
        </p:nvSpPr>
        <p:spPr>
          <a:xfrm>
            <a:off x="254070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9" name="Oval 498"/>
          <p:cNvSpPr/>
          <p:nvPr userDrawn="1"/>
        </p:nvSpPr>
        <p:spPr>
          <a:xfrm>
            <a:off x="2803617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0" name="Oval 499"/>
          <p:cNvSpPr/>
          <p:nvPr userDrawn="1"/>
        </p:nvSpPr>
        <p:spPr>
          <a:xfrm>
            <a:off x="305900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1" name="Oval 500"/>
          <p:cNvSpPr/>
          <p:nvPr userDrawn="1"/>
        </p:nvSpPr>
        <p:spPr>
          <a:xfrm>
            <a:off x="333196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2" name="Oval 501"/>
          <p:cNvSpPr/>
          <p:nvPr userDrawn="1"/>
        </p:nvSpPr>
        <p:spPr>
          <a:xfrm>
            <a:off x="359455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3" name="Oval 502"/>
          <p:cNvSpPr/>
          <p:nvPr userDrawn="1"/>
        </p:nvSpPr>
        <p:spPr>
          <a:xfrm>
            <a:off x="385109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4" name="Oval 503"/>
          <p:cNvSpPr/>
          <p:nvPr userDrawn="1"/>
        </p:nvSpPr>
        <p:spPr>
          <a:xfrm>
            <a:off x="4119033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5" name="Oval 504"/>
          <p:cNvSpPr/>
          <p:nvPr userDrawn="1"/>
        </p:nvSpPr>
        <p:spPr>
          <a:xfrm>
            <a:off x="438027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6" name="Oval 505"/>
          <p:cNvSpPr/>
          <p:nvPr userDrawn="1"/>
        </p:nvSpPr>
        <p:spPr>
          <a:xfrm>
            <a:off x="464318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7" name="Oval 506"/>
          <p:cNvSpPr/>
          <p:nvPr userDrawn="1"/>
        </p:nvSpPr>
        <p:spPr>
          <a:xfrm>
            <a:off x="490241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8" name="Oval 507"/>
          <p:cNvSpPr/>
          <p:nvPr userDrawn="1"/>
        </p:nvSpPr>
        <p:spPr>
          <a:xfrm>
            <a:off x="518408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9" name="Oval 508"/>
          <p:cNvSpPr/>
          <p:nvPr userDrawn="1"/>
        </p:nvSpPr>
        <p:spPr>
          <a:xfrm>
            <a:off x="5441968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0" name="Oval 509"/>
          <p:cNvSpPr/>
          <p:nvPr userDrawn="1"/>
        </p:nvSpPr>
        <p:spPr>
          <a:xfrm>
            <a:off x="5703208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1" name="Oval 510"/>
          <p:cNvSpPr/>
          <p:nvPr userDrawn="1"/>
        </p:nvSpPr>
        <p:spPr>
          <a:xfrm>
            <a:off x="597114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2" name="Oval 511"/>
          <p:cNvSpPr/>
          <p:nvPr userDrawn="1"/>
        </p:nvSpPr>
        <p:spPr>
          <a:xfrm>
            <a:off x="6235680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3" name="Oval 512"/>
          <p:cNvSpPr/>
          <p:nvPr userDrawn="1"/>
        </p:nvSpPr>
        <p:spPr>
          <a:xfrm>
            <a:off x="649692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4" name="Oval 513"/>
          <p:cNvSpPr/>
          <p:nvPr userDrawn="1"/>
        </p:nvSpPr>
        <p:spPr>
          <a:xfrm>
            <a:off x="6759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5" name="Oval 514"/>
          <p:cNvSpPr/>
          <p:nvPr userDrawn="1"/>
        </p:nvSpPr>
        <p:spPr>
          <a:xfrm>
            <a:off x="701906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6" name="Oval 515"/>
          <p:cNvSpPr/>
          <p:nvPr userDrawn="1"/>
        </p:nvSpPr>
        <p:spPr>
          <a:xfrm>
            <a:off x="729068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7" name="Oval 516"/>
          <p:cNvSpPr/>
          <p:nvPr userDrawn="1"/>
        </p:nvSpPr>
        <p:spPr>
          <a:xfrm>
            <a:off x="7553592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8" name="Oval 517"/>
          <p:cNvSpPr/>
          <p:nvPr userDrawn="1"/>
        </p:nvSpPr>
        <p:spPr>
          <a:xfrm>
            <a:off x="7814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9" name="Oval 518"/>
          <p:cNvSpPr/>
          <p:nvPr userDrawn="1"/>
        </p:nvSpPr>
        <p:spPr>
          <a:xfrm>
            <a:off x="80777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0" name="Oval 519"/>
          <p:cNvSpPr/>
          <p:nvPr userDrawn="1"/>
        </p:nvSpPr>
        <p:spPr>
          <a:xfrm>
            <a:off x="95619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1" name="Oval 520"/>
          <p:cNvSpPr/>
          <p:nvPr userDrawn="1"/>
        </p:nvSpPr>
        <p:spPr>
          <a:xfrm>
            <a:off x="122279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2" name="Oval 521"/>
          <p:cNvSpPr/>
          <p:nvPr userDrawn="1"/>
        </p:nvSpPr>
        <p:spPr>
          <a:xfrm>
            <a:off x="1485705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3" name="Oval 522"/>
          <p:cNvSpPr/>
          <p:nvPr userDrawn="1"/>
        </p:nvSpPr>
        <p:spPr>
          <a:xfrm>
            <a:off x="17469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4" name="Oval 523"/>
          <p:cNvSpPr/>
          <p:nvPr userDrawn="1"/>
        </p:nvSpPr>
        <p:spPr>
          <a:xfrm>
            <a:off x="200985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5" name="Oval 524"/>
          <p:cNvSpPr/>
          <p:nvPr userDrawn="1"/>
        </p:nvSpPr>
        <p:spPr>
          <a:xfrm>
            <a:off x="227411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6" name="Oval 525"/>
          <p:cNvSpPr/>
          <p:nvPr userDrawn="1"/>
        </p:nvSpPr>
        <p:spPr>
          <a:xfrm>
            <a:off x="254070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7" name="Oval 526"/>
          <p:cNvSpPr/>
          <p:nvPr userDrawn="1"/>
        </p:nvSpPr>
        <p:spPr>
          <a:xfrm>
            <a:off x="2803617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8" name="Oval 527"/>
          <p:cNvSpPr/>
          <p:nvPr userDrawn="1"/>
        </p:nvSpPr>
        <p:spPr>
          <a:xfrm>
            <a:off x="305900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9" name="Oval 528"/>
          <p:cNvSpPr/>
          <p:nvPr userDrawn="1"/>
        </p:nvSpPr>
        <p:spPr>
          <a:xfrm>
            <a:off x="333196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0" name="Oval 529"/>
          <p:cNvSpPr/>
          <p:nvPr userDrawn="1"/>
        </p:nvSpPr>
        <p:spPr>
          <a:xfrm>
            <a:off x="359455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1" name="Oval 530"/>
          <p:cNvSpPr/>
          <p:nvPr userDrawn="1"/>
        </p:nvSpPr>
        <p:spPr>
          <a:xfrm>
            <a:off x="385109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2" name="Oval 531"/>
          <p:cNvSpPr/>
          <p:nvPr userDrawn="1"/>
        </p:nvSpPr>
        <p:spPr>
          <a:xfrm>
            <a:off x="4119033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3" name="Oval 532"/>
          <p:cNvSpPr/>
          <p:nvPr userDrawn="1"/>
        </p:nvSpPr>
        <p:spPr>
          <a:xfrm>
            <a:off x="438027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4" name="Oval 533"/>
          <p:cNvSpPr/>
          <p:nvPr userDrawn="1"/>
        </p:nvSpPr>
        <p:spPr>
          <a:xfrm>
            <a:off x="464318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5" name="Oval 534"/>
          <p:cNvSpPr/>
          <p:nvPr userDrawn="1"/>
        </p:nvSpPr>
        <p:spPr>
          <a:xfrm>
            <a:off x="490241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6" name="Oval 535"/>
          <p:cNvSpPr/>
          <p:nvPr userDrawn="1"/>
        </p:nvSpPr>
        <p:spPr>
          <a:xfrm>
            <a:off x="518408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7" name="Oval 536"/>
          <p:cNvSpPr/>
          <p:nvPr userDrawn="1"/>
        </p:nvSpPr>
        <p:spPr>
          <a:xfrm>
            <a:off x="5441968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8" name="Oval 537"/>
          <p:cNvSpPr/>
          <p:nvPr userDrawn="1"/>
        </p:nvSpPr>
        <p:spPr>
          <a:xfrm>
            <a:off x="5703208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9" name="Oval 538"/>
          <p:cNvSpPr/>
          <p:nvPr userDrawn="1"/>
        </p:nvSpPr>
        <p:spPr>
          <a:xfrm>
            <a:off x="597114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0" name="Oval 539"/>
          <p:cNvSpPr/>
          <p:nvPr userDrawn="1"/>
        </p:nvSpPr>
        <p:spPr>
          <a:xfrm>
            <a:off x="6235680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1" name="Oval 540"/>
          <p:cNvSpPr/>
          <p:nvPr userDrawn="1"/>
        </p:nvSpPr>
        <p:spPr>
          <a:xfrm>
            <a:off x="649692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2" name="Oval 541"/>
          <p:cNvSpPr/>
          <p:nvPr userDrawn="1"/>
        </p:nvSpPr>
        <p:spPr>
          <a:xfrm>
            <a:off x="6759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3" name="Oval 542"/>
          <p:cNvSpPr/>
          <p:nvPr userDrawn="1"/>
        </p:nvSpPr>
        <p:spPr>
          <a:xfrm>
            <a:off x="701906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4" name="Oval 543"/>
          <p:cNvSpPr/>
          <p:nvPr userDrawn="1"/>
        </p:nvSpPr>
        <p:spPr>
          <a:xfrm>
            <a:off x="729068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5" name="Oval 544"/>
          <p:cNvSpPr/>
          <p:nvPr userDrawn="1"/>
        </p:nvSpPr>
        <p:spPr>
          <a:xfrm>
            <a:off x="7553592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6" name="Oval 545"/>
          <p:cNvSpPr/>
          <p:nvPr userDrawn="1"/>
        </p:nvSpPr>
        <p:spPr>
          <a:xfrm>
            <a:off x="7814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7" name="Oval 546"/>
          <p:cNvSpPr/>
          <p:nvPr userDrawn="1"/>
        </p:nvSpPr>
        <p:spPr>
          <a:xfrm>
            <a:off x="80777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8" name="Oval 547"/>
          <p:cNvSpPr/>
          <p:nvPr userDrawn="1"/>
        </p:nvSpPr>
        <p:spPr>
          <a:xfrm>
            <a:off x="95619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9" name="Oval 548"/>
          <p:cNvSpPr/>
          <p:nvPr userDrawn="1"/>
        </p:nvSpPr>
        <p:spPr>
          <a:xfrm>
            <a:off x="122279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0" name="Oval 549"/>
          <p:cNvSpPr/>
          <p:nvPr userDrawn="1"/>
        </p:nvSpPr>
        <p:spPr>
          <a:xfrm>
            <a:off x="1485705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1" name="Oval 550"/>
          <p:cNvSpPr/>
          <p:nvPr userDrawn="1"/>
        </p:nvSpPr>
        <p:spPr>
          <a:xfrm>
            <a:off x="17469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2" name="Oval 551"/>
          <p:cNvSpPr/>
          <p:nvPr userDrawn="1"/>
        </p:nvSpPr>
        <p:spPr>
          <a:xfrm>
            <a:off x="200985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3" name="Oval 552"/>
          <p:cNvSpPr/>
          <p:nvPr userDrawn="1"/>
        </p:nvSpPr>
        <p:spPr>
          <a:xfrm>
            <a:off x="227411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4" name="Oval 553"/>
          <p:cNvSpPr/>
          <p:nvPr userDrawn="1"/>
        </p:nvSpPr>
        <p:spPr>
          <a:xfrm>
            <a:off x="254070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5" name="Oval 554"/>
          <p:cNvSpPr/>
          <p:nvPr userDrawn="1"/>
        </p:nvSpPr>
        <p:spPr>
          <a:xfrm>
            <a:off x="2803617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6" name="Oval 555"/>
          <p:cNvSpPr/>
          <p:nvPr userDrawn="1"/>
        </p:nvSpPr>
        <p:spPr>
          <a:xfrm>
            <a:off x="305900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7" name="Oval 556"/>
          <p:cNvSpPr/>
          <p:nvPr userDrawn="1"/>
        </p:nvSpPr>
        <p:spPr>
          <a:xfrm>
            <a:off x="333196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8" name="Oval 557"/>
          <p:cNvSpPr/>
          <p:nvPr userDrawn="1"/>
        </p:nvSpPr>
        <p:spPr>
          <a:xfrm>
            <a:off x="359455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9" name="Oval 558"/>
          <p:cNvSpPr/>
          <p:nvPr userDrawn="1"/>
        </p:nvSpPr>
        <p:spPr>
          <a:xfrm>
            <a:off x="385109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0" name="Oval 559"/>
          <p:cNvSpPr/>
          <p:nvPr userDrawn="1"/>
        </p:nvSpPr>
        <p:spPr>
          <a:xfrm>
            <a:off x="4119033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1" name="Oval 560"/>
          <p:cNvSpPr/>
          <p:nvPr userDrawn="1"/>
        </p:nvSpPr>
        <p:spPr>
          <a:xfrm>
            <a:off x="438027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2" name="Oval 561"/>
          <p:cNvSpPr/>
          <p:nvPr userDrawn="1"/>
        </p:nvSpPr>
        <p:spPr>
          <a:xfrm>
            <a:off x="464318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3" name="Oval 562"/>
          <p:cNvSpPr/>
          <p:nvPr userDrawn="1"/>
        </p:nvSpPr>
        <p:spPr>
          <a:xfrm>
            <a:off x="490241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4" name="Oval 563"/>
          <p:cNvSpPr/>
          <p:nvPr userDrawn="1"/>
        </p:nvSpPr>
        <p:spPr>
          <a:xfrm>
            <a:off x="518408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5" name="Oval 564"/>
          <p:cNvSpPr/>
          <p:nvPr userDrawn="1"/>
        </p:nvSpPr>
        <p:spPr>
          <a:xfrm>
            <a:off x="5441968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6" name="Oval 565"/>
          <p:cNvSpPr/>
          <p:nvPr userDrawn="1"/>
        </p:nvSpPr>
        <p:spPr>
          <a:xfrm>
            <a:off x="5703208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7" name="Oval 566"/>
          <p:cNvSpPr/>
          <p:nvPr userDrawn="1"/>
        </p:nvSpPr>
        <p:spPr>
          <a:xfrm>
            <a:off x="597114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8" name="Oval 567"/>
          <p:cNvSpPr/>
          <p:nvPr userDrawn="1"/>
        </p:nvSpPr>
        <p:spPr>
          <a:xfrm>
            <a:off x="6235680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9" name="Oval 568"/>
          <p:cNvSpPr/>
          <p:nvPr userDrawn="1"/>
        </p:nvSpPr>
        <p:spPr>
          <a:xfrm>
            <a:off x="649692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0" name="Oval 569"/>
          <p:cNvSpPr/>
          <p:nvPr userDrawn="1"/>
        </p:nvSpPr>
        <p:spPr>
          <a:xfrm>
            <a:off x="6759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1" name="Oval 570"/>
          <p:cNvSpPr/>
          <p:nvPr userDrawn="1"/>
        </p:nvSpPr>
        <p:spPr>
          <a:xfrm>
            <a:off x="701906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2" name="Oval 571"/>
          <p:cNvSpPr/>
          <p:nvPr userDrawn="1"/>
        </p:nvSpPr>
        <p:spPr>
          <a:xfrm>
            <a:off x="729068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3" name="Oval 572"/>
          <p:cNvSpPr/>
          <p:nvPr userDrawn="1"/>
        </p:nvSpPr>
        <p:spPr>
          <a:xfrm>
            <a:off x="7553592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4" name="Oval 573"/>
          <p:cNvSpPr/>
          <p:nvPr userDrawn="1"/>
        </p:nvSpPr>
        <p:spPr>
          <a:xfrm>
            <a:off x="7814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5" name="Oval 574"/>
          <p:cNvSpPr/>
          <p:nvPr userDrawn="1"/>
        </p:nvSpPr>
        <p:spPr>
          <a:xfrm>
            <a:off x="80777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6" name="Oval 575"/>
          <p:cNvSpPr/>
          <p:nvPr userDrawn="1"/>
        </p:nvSpPr>
        <p:spPr>
          <a:xfrm>
            <a:off x="95619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7" name="Oval 576"/>
          <p:cNvSpPr/>
          <p:nvPr userDrawn="1"/>
        </p:nvSpPr>
        <p:spPr>
          <a:xfrm>
            <a:off x="122279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8" name="Oval 577"/>
          <p:cNvSpPr/>
          <p:nvPr userDrawn="1"/>
        </p:nvSpPr>
        <p:spPr>
          <a:xfrm>
            <a:off x="1485705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9" name="Oval 578"/>
          <p:cNvSpPr/>
          <p:nvPr userDrawn="1"/>
        </p:nvSpPr>
        <p:spPr>
          <a:xfrm>
            <a:off x="17469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0" name="Oval 579"/>
          <p:cNvSpPr/>
          <p:nvPr userDrawn="1"/>
        </p:nvSpPr>
        <p:spPr>
          <a:xfrm>
            <a:off x="200985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1" name="Oval 580"/>
          <p:cNvSpPr/>
          <p:nvPr userDrawn="1"/>
        </p:nvSpPr>
        <p:spPr>
          <a:xfrm>
            <a:off x="227411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2" name="Oval 581"/>
          <p:cNvSpPr/>
          <p:nvPr userDrawn="1"/>
        </p:nvSpPr>
        <p:spPr>
          <a:xfrm>
            <a:off x="254070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3" name="Oval 582"/>
          <p:cNvSpPr/>
          <p:nvPr userDrawn="1"/>
        </p:nvSpPr>
        <p:spPr>
          <a:xfrm>
            <a:off x="2803617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4" name="Oval 583"/>
          <p:cNvSpPr/>
          <p:nvPr userDrawn="1"/>
        </p:nvSpPr>
        <p:spPr>
          <a:xfrm>
            <a:off x="305900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5" name="Oval 584"/>
          <p:cNvSpPr/>
          <p:nvPr userDrawn="1"/>
        </p:nvSpPr>
        <p:spPr>
          <a:xfrm>
            <a:off x="333196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6" name="Oval 585"/>
          <p:cNvSpPr/>
          <p:nvPr userDrawn="1"/>
        </p:nvSpPr>
        <p:spPr>
          <a:xfrm>
            <a:off x="359455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7" name="Oval 586"/>
          <p:cNvSpPr/>
          <p:nvPr userDrawn="1"/>
        </p:nvSpPr>
        <p:spPr>
          <a:xfrm>
            <a:off x="385109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8" name="Oval 587"/>
          <p:cNvSpPr/>
          <p:nvPr userDrawn="1"/>
        </p:nvSpPr>
        <p:spPr>
          <a:xfrm>
            <a:off x="4119033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9" name="Oval 588"/>
          <p:cNvSpPr/>
          <p:nvPr userDrawn="1"/>
        </p:nvSpPr>
        <p:spPr>
          <a:xfrm>
            <a:off x="438027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0" name="Oval 589"/>
          <p:cNvSpPr/>
          <p:nvPr userDrawn="1"/>
        </p:nvSpPr>
        <p:spPr>
          <a:xfrm>
            <a:off x="464318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1" name="Oval 590"/>
          <p:cNvSpPr/>
          <p:nvPr userDrawn="1"/>
        </p:nvSpPr>
        <p:spPr>
          <a:xfrm>
            <a:off x="490241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2" name="Oval 591"/>
          <p:cNvSpPr/>
          <p:nvPr userDrawn="1"/>
        </p:nvSpPr>
        <p:spPr>
          <a:xfrm>
            <a:off x="518408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3" name="Oval 592"/>
          <p:cNvSpPr/>
          <p:nvPr userDrawn="1"/>
        </p:nvSpPr>
        <p:spPr>
          <a:xfrm>
            <a:off x="5441968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4" name="Oval 593"/>
          <p:cNvSpPr/>
          <p:nvPr userDrawn="1"/>
        </p:nvSpPr>
        <p:spPr>
          <a:xfrm>
            <a:off x="5703208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5" name="Oval 594"/>
          <p:cNvSpPr/>
          <p:nvPr userDrawn="1"/>
        </p:nvSpPr>
        <p:spPr>
          <a:xfrm>
            <a:off x="597114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6" name="Oval 595"/>
          <p:cNvSpPr/>
          <p:nvPr userDrawn="1"/>
        </p:nvSpPr>
        <p:spPr>
          <a:xfrm>
            <a:off x="6235680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7" name="Oval 596"/>
          <p:cNvSpPr/>
          <p:nvPr userDrawn="1"/>
        </p:nvSpPr>
        <p:spPr>
          <a:xfrm>
            <a:off x="649692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8" name="Oval 597"/>
          <p:cNvSpPr/>
          <p:nvPr userDrawn="1"/>
        </p:nvSpPr>
        <p:spPr>
          <a:xfrm>
            <a:off x="6759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9" name="Oval 598"/>
          <p:cNvSpPr/>
          <p:nvPr userDrawn="1"/>
        </p:nvSpPr>
        <p:spPr>
          <a:xfrm>
            <a:off x="701906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0" name="Oval 599"/>
          <p:cNvSpPr/>
          <p:nvPr userDrawn="1"/>
        </p:nvSpPr>
        <p:spPr>
          <a:xfrm>
            <a:off x="729068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1" name="Oval 600"/>
          <p:cNvSpPr/>
          <p:nvPr userDrawn="1"/>
        </p:nvSpPr>
        <p:spPr>
          <a:xfrm>
            <a:off x="7553592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2" name="Oval 601"/>
          <p:cNvSpPr/>
          <p:nvPr userDrawn="1"/>
        </p:nvSpPr>
        <p:spPr>
          <a:xfrm>
            <a:off x="7814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3" name="Oval 602"/>
          <p:cNvSpPr/>
          <p:nvPr userDrawn="1"/>
        </p:nvSpPr>
        <p:spPr>
          <a:xfrm>
            <a:off x="80777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4" name="Oval 603"/>
          <p:cNvSpPr/>
          <p:nvPr userDrawn="1"/>
        </p:nvSpPr>
        <p:spPr>
          <a:xfrm>
            <a:off x="95619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5" name="Oval 604"/>
          <p:cNvSpPr/>
          <p:nvPr userDrawn="1"/>
        </p:nvSpPr>
        <p:spPr>
          <a:xfrm>
            <a:off x="122279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6" name="Oval 605"/>
          <p:cNvSpPr/>
          <p:nvPr userDrawn="1"/>
        </p:nvSpPr>
        <p:spPr>
          <a:xfrm>
            <a:off x="1485705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7" name="Oval 606"/>
          <p:cNvSpPr/>
          <p:nvPr userDrawn="1"/>
        </p:nvSpPr>
        <p:spPr>
          <a:xfrm>
            <a:off x="17469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8" name="Oval 607"/>
          <p:cNvSpPr/>
          <p:nvPr userDrawn="1"/>
        </p:nvSpPr>
        <p:spPr>
          <a:xfrm>
            <a:off x="200985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9" name="Oval 608"/>
          <p:cNvSpPr/>
          <p:nvPr userDrawn="1"/>
        </p:nvSpPr>
        <p:spPr>
          <a:xfrm>
            <a:off x="227411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0" name="Oval 609"/>
          <p:cNvSpPr/>
          <p:nvPr userDrawn="1"/>
        </p:nvSpPr>
        <p:spPr>
          <a:xfrm>
            <a:off x="254070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1" name="Oval 610"/>
          <p:cNvSpPr/>
          <p:nvPr userDrawn="1"/>
        </p:nvSpPr>
        <p:spPr>
          <a:xfrm>
            <a:off x="2803617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2" name="Oval 611"/>
          <p:cNvSpPr/>
          <p:nvPr userDrawn="1"/>
        </p:nvSpPr>
        <p:spPr>
          <a:xfrm>
            <a:off x="305900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3" name="Oval 612"/>
          <p:cNvSpPr/>
          <p:nvPr userDrawn="1"/>
        </p:nvSpPr>
        <p:spPr>
          <a:xfrm>
            <a:off x="333196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4" name="Oval 613"/>
          <p:cNvSpPr/>
          <p:nvPr userDrawn="1"/>
        </p:nvSpPr>
        <p:spPr>
          <a:xfrm>
            <a:off x="359455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5" name="Oval 614"/>
          <p:cNvSpPr/>
          <p:nvPr userDrawn="1"/>
        </p:nvSpPr>
        <p:spPr>
          <a:xfrm>
            <a:off x="385109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6" name="Oval 615"/>
          <p:cNvSpPr/>
          <p:nvPr userDrawn="1"/>
        </p:nvSpPr>
        <p:spPr>
          <a:xfrm>
            <a:off x="4119033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7" name="Oval 616"/>
          <p:cNvSpPr/>
          <p:nvPr userDrawn="1"/>
        </p:nvSpPr>
        <p:spPr>
          <a:xfrm>
            <a:off x="438027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8" name="Oval 617"/>
          <p:cNvSpPr/>
          <p:nvPr userDrawn="1"/>
        </p:nvSpPr>
        <p:spPr>
          <a:xfrm>
            <a:off x="464318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9" name="Oval 618"/>
          <p:cNvSpPr/>
          <p:nvPr userDrawn="1"/>
        </p:nvSpPr>
        <p:spPr>
          <a:xfrm>
            <a:off x="490241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0" name="Oval 619"/>
          <p:cNvSpPr/>
          <p:nvPr userDrawn="1"/>
        </p:nvSpPr>
        <p:spPr>
          <a:xfrm>
            <a:off x="518408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1" name="Oval 620"/>
          <p:cNvSpPr/>
          <p:nvPr userDrawn="1"/>
        </p:nvSpPr>
        <p:spPr>
          <a:xfrm>
            <a:off x="5441968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2" name="Oval 621"/>
          <p:cNvSpPr/>
          <p:nvPr userDrawn="1"/>
        </p:nvSpPr>
        <p:spPr>
          <a:xfrm>
            <a:off x="5703208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3" name="Oval 622"/>
          <p:cNvSpPr/>
          <p:nvPr userDrawn="1"/>
        </p:nvSpPr>
        <p:spPr>
          <a:xfrm>
            <a:off x="597114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4" name="Oval 623"/>
          <p:cNvSpPr/>
          <p:nvPr userDrawn="1"/>
        </p:nvSpPr>
        <p:spPr>
          <a:xfrm>
            <a:off x="6235680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5" name="Oval 624"/>
          <p:cNvSpPr/>
          <p:nvPr userDrawn="1"/>
        </p:nvSpPr>
        <p:spPr>
          <a:xfrm>
            <a:off x="649692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6" name="Oval 625"/>
          <p:cNvSpPr/>
          <p:nvPr userDrawn="1"/>
        </p:nvSpPr>
        <p:spPr>
          <a:xfrm>
            <a:off x="6759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7" name="Oval 626"/>
          <p:cNvSpPr/>
          <p:nvPr userDrawn="1"/>
        </p:nvSpPr>
        <p:spPr>
          <a:xfrm>
            <a:off x="701906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8" name="Oval 627"/>
          <p:cNvSpPr/>
          <p:nvPr userDrawn="1"/>
        </p:nvSpPr>
        <p:spPr>
          <a:xfrm>
            <a:off x="729068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9" name="Oval 628"/>
          <p:cNvSpPr/>
          <p:nvPr userDrawn="1"/>
        </p:nvSpPr>
        <p:spPr>
          <a:xfrm>
            <a:off x="7553592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0" name="Oval 629"/>
          <p:cNvSpPr/>
          <p:nvPr userDrawn="1"/>
        </p:nvSpPr>
        <p:spPr>
          <a:xfrm>
            <a:off x="7814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1" name="Oval 630"/>
          <p:cNvSpPr/>
          <p:nvPr userDrawn="1"/>
        </p:nvSpPr>
        <p:spPr>
          <a:xfrm>
            <a:off x="80777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2" name="Oval 631"/>
          <p:cNvSpPr/>
          <p:nvPr userDrawn="1"/>
        </p:nvSpPr>
        <p:spPr>
          <a:xfrm>
            <a:off x="95619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3" name="Oval 632"/>
          <p:cNvSpPr/>
          <p:nvPr userDrawn="1"/>
        </p:nvSpPr>
        <p:spPr>
          <a:xfrm>
            <a:off x="122279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4" name="Oval 633"/>
          <p:cNvSpPr/>
          <p:nvPr userDrawn="1"/>
        </p:nvSpPr>
        <p:spPr>
          <a:xfrm>
            <a:off x="1485705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5" name="Oval 634"/>
          <p:cNvSpPr/>
          <p:nvPr userDrawn="1"/>
        </p:nvSpPr>
        <p:spPr>
          <a:xfrm>
            <a:off x="17469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6" name="Oval 635"/>
          <p:cNvSpPr/>
          <p:nvPr userDrawn="1"/>
        </p:nvSpPr>
        <p:spPr>
          <a:xfrm>
            <a:off x="200985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7" name="Oval 636"/>
          <p:cNvSpPr/>
          <p:nvPr userDrawn="1"/>
        </p:nvSpPr>
        <p:spPr>
          <a:xfrm>
            <a:off x="227411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8" name="Oval 637"/>
          <p:cNvSpPr/>
          <p:nvPr userDrawn="1"/>
        </p:nvSpPr>
        <p:spPr>
          <a:xfrm>
            <a:off x="254070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9" name="Oval 638"/>
          <p:cNvSpPr/>
          <p:nvPr userDrawn="1"/>
        </p:nvSpPr>
        <p:spPr>
          <a:xfrm>
            <a:off x="2803617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0" name="Oval 639"/>
          <p:cNvSpPr/>
          <p:nvPr userDrawn="1"/>
        </p:nvSpPr>
        <p:spPr>
          <a:xfrm>
            <a:off x="305900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1" name="Oval 640"/>
          <p:cNvSpPr/>
          <p:nvPr userDrawn="1"/>
        </p:nvSpPr>
        <p:spPr>
          <a:xfrm>
            <a:off x="333196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2" name="Oval 641"/>
          <p:cNvSpPr/>
          <p:nvPr userDrawn="1"/>
        </p:nvSpPr>
        <p:spPr>
          <a:xfrm>
            <a:off x="359455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3" name="Oval 642"/>
          <p:cNvSpPr/>
          <p:nvPr userDrawn="1"/>
        </p:nvSpPr>
        <p:spPr>
          <a:xfrm>
            <a:off x="385109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4" name="Oval 643"/>
          <p:cNvSpPr/>
          <p:nvPr userDrawn="1"/>
        </p:nvSpPr>
        <p:spPr>
          <a:xfrm>
            <a:off x="4119033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5" name="Oval 644"/>
          <p:cNvSpPr/>
          <p:nvPr userDrawn="1"/>
        </p:nvSpPr>
        <p:spPr>
          <a:xfrm>
            <a:off x="438027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6" name="Oval 645"/>
          <p:cNvSpPr/>
          <p:nvPr userDrawn="1"/>
        </p:nvSpPr>
        <p:spPr>
          <a:xfrm>
            <a:off x="464318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7" name="Oval 646"/>
          <p:cNvSpPr/>
          <p:nvPr userDrawn="1"/>
        </p:nvSpPr>
        <p:spPr>
          <a:xfrm>
            <a:off x="490241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8" name="Oval 647"/>
          <p:cNvSpPr/>
          <p:nvPr userDrawn="1"/>
        </p:nvSpPr>
        <p:spPr>
          <a:xfrm>
            <a:off x="518408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9" name="Oval 648"/>
          <p:cNvSpPr/>
          <p:nvPr userDrawn="1"/>
        </p:nvSpPr>
        <p:spPr>
          <a:xfrm>
            <a:off x="5441968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0" name="Oval 649"/>
          <p:cNvSpPr/>
          <p:nvPr userDrawn="1"/>
        </p:nvSpPr>
        <p:spPr>
          <a:xfrm>
            <a:off x="5703208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1" name="Oval 650"/>
          <p:cNvSpPr/>
          <p:nvPr userDrawn="1"/>
        </p:nvSpPr>
        <p:spPr>
          <a:xfrm>
            <a:off x="597114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2" name="Oval 651"/>
          <p:cNvSpPr/>
          <p:nvPr userDrawn="1"/>
        </p:nvSpPr>
        <p:spPr>
          <a:xfrm>
            <a:off x="6235680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3" name="Oval 652"/>
          <p:cNvSpPr/>
          <p:nvPr userDrawn="1"/>
        </p:nvSpPr>
        <p:spPr>
          <a:xfrm>
            <a:off x="649692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4" name="Oval 653"/>
          <p:cNvSpPr/>
          <p:nvPr userDrawn="1"/>
        </p:nvSpPr>
        <p:spPr>
          <a:xfrm>
            <a:off x="6759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5" name="Oval 654"/>
          <p:cNvSpPr/>
          <p:nvPr userDrawn="1"/>
        </p:nvSpPr>
        <p:spPr>
          <a:xfrm>
            <a:off x="701906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6" name="Oval 655"/>
          <p:cNvSpPr/>
          <p:nvPr userDrawn="1"/>
        </p:nvSpPr>
        <p:spPr>
          <a:xfrm>
            <a:off x="729068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7" name="Oval 656"/>
          <p:cNvSpPr/>
          <p:nvPr userDrawn="1"/>
        </p:nvSpPr>
        <p:spPr>
          <a:xfrm>
            <a:off x="7553592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8" name="Oval 657"/>
          <p:cNvSpPr/>
          <p:nvPr userDrawn="1"/>
        </p:nvSpPr>
        <p:spPr>
          <a:xfrm>
            <a:off x="7814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9" name="Oval 658"/>
          <p:cNvSpPr/>
          <p:nvPr userDrawn="1"/>
        </p:nvSpPr>
        <p:spPr>
          <a:xfrm>
            <a:off x="80777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0" name="Oval 659"/>
          <p:cNvSpPr/>
          <p:nvPr userDrawn="1"/>
        </p:nvSpPr>
        <p:spPr>
          <a:xfrm>
            <a:off x="95619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1" name="Oval 660"/>
          <p:cNvSpPr/>
          <p:nvPr userDrawn="1"/>
        </p:nvSpPr>
        <p:spPr>
          <a:xfrm>
            <a:off x="122279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2" name="Oval 661"/>
          <p:cNvSpPr/>
          <p:nvPr userDrawn="1"/>
        </p:nvSpPr>
        <p:spPr>
          <a:xfrm>
            <a:off x="1485705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3" name="Oval 662"/>
          <p:cNvSpPr/>
          <p:nvPr userDrawn="1"/>
        </p:nvSpPr>
        <p:spPr>
          <a:xfrm>
            <a:off x="17469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4" name="Oval 663"/>
          <p:cNvSpPr/>
          <p:nvPr userDrawn="1"/>
        </p:nvSpPr>
        <p:spPr>
          <a:xfrm>
            <a:off x="200985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5" name="Oval 664"/>
          <p:cNvSpPr/>
          <p:nvPr userDrawn="1"/>
        </p:nvSpPr>
        <p:spPr>
          <a:xfrm>
            <a:off x="227411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6" name="Oval 665"/>
          <p:cNvSpPr/>
          <p:nvPr userDrawn="1"/>
        </p:nvSpPr>
        <p:spPr>
          <a:xfrm>
            <a:off x="254070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7" name="Oval 666"/>
          <p:cNvSpPr/>
          <p:nvPr userDrawn="1"/>
        </p:nvSpPr>
        <p:spPr>
          <a:xfrm>
            <a:off x="2803617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8" name="Oval 667"/>
          <p:cNvSpPr/>
          <p:nvPr userDrawn="1"/>
        </p:nvSpPr>
        <p:spPr>
          <a:xfrm>
            <a:off x="305900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9" name="Oval 668"/>
          <p:cNvSpPr/>
          <p:nvPr userDrawn="1"/>
        </p:nvSpPr>
        <p:spPr>
          <a:xfrm>
            <a:off x="333196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0" name="Oval 669"/>
          <p:cNvSpPr/>
          <p:nvPr userDrawn="1"/>
        </p:nvSpPr>
        <p:spPr>
          <a:xfrm>
            <a:off x="359455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1" name="Oval 670"/>
          <p:cNvSpPr/>
          <p:nvPr userDrawn="1"/>
        </p:nvSpPr>
        <p:spPr>
          <a:xfrm>
            <a:off x="385109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2" name="Oval 671"/>
          <p:cNvSpPr/>
          <p:nvPr userDrawn="1"/>
        </p:nvSpPr>
        <p:spPr>
          <a:xfrm>
            <a:off x="4119033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3" name="Oval 672"/>
          <p:cNvSpPr/>
          <p:nvPr userDrawn="1"/>
        </p:nvSpPr>
        <p:spPr>
          <a:xfrm>
            <a:off x="438027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4" name="Oval 673"/>
          <p:cNvSpPr/>
          <p:nvPr userDrawn="1"/>
        </p:nvSpPr>
        <p:spPr>
          <a:xfrm>
            <a:off x="464318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5" name="Oval 674"/>
          <p:cNvSpPr/>
          <p:nvPr userDrawn="1"/>
        </p:nvSpPr>
        <p:spPr>
          <a:xfrm>
            <a:off x="490241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6" name="Oval 675"/>
          <p:cNvSpPr/>
          <p:nvPr userDrawn="1"/>
        </p:nvSpPr>
        <p:spPr>
          <a:xfrm>
            <a:off x="518408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7" name="Oval 676"/>
          <p:cNvSpPr/>
          <p:nvPr userDrawn="1"/>
        </p:nvSpPr>
        <p:spPr>
          <a:xfrm>
            <a:off x="5441968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8" name="Oval 677"/>
          <p:cNvSpPr/>
          <p:nvPr userDrawn="1"/>
        </p:nvSpPr>
        <p:spPr>
          <a:xfrm>
            <a:off x="5703208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9" name="Oval 678"/>
          <p:cNvSpPr/>
          <p:nvPr userDrawn="1"/>
        </p:nvSpPr>
        <p:spPr>
          <a:xfrm>
            <a:off x="597114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0" name="Oval 679"/>
          <p:cNvSpPr/>
          <p:nvPr userDrawn="1"/>
        </p:nvSpPr>
        <p:spPr>
          <a:xfrm>
            <a:off x="6235680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1" name="Oval 680"/>
          <p:cNvSpPr/>
          <p:nvPr userDrawn="1"/>
        </p:nvSpPr>
        <p:spPr>
          <a:xfrm>
            <a:off x="649692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2" name="Oval 681"/>
          <p:cNvSpPr/>
          <p:nvPr userDrawn="1"/>
        </p:nvSpPr>
        <p:spPr>
          <a:xfrm>
            <a:off x="6759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3" name="Oval 682"/>
          <p:cNvSpPr/>
          <p:nvPr userDrawn="1"/>
        </p:nvSpPr>
        <p:spPr>
          <a:xfrm>
            <a:off x="701906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4" name="Oval 683"/>
          <p:cNvSpPr/>
          <p:nvPr userDrawn="1"/>
        </p:nvSpPr>
        <p:spPr>
          <a:xfrm>
            <a:off x="729068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5" name="Oval 684"/>
          <p:cNvSpPr/>
          <p:nvPr userDrawn="1"/>
        </p:nvSpPr>
        <p:spPr>
          <a:xfrm>
            <a:off x="7553592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6" name="Oval 685"/>
          <p:cNvSpPr/>
          <p:nvPr userDrawn="1"/>
        </p:nvSpPr>
        <p:spPr>
          <a:xfrm>
            <a:off x="7814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7" name="Oval 686"/>
          <p:cNvSpPr/>
          <p:nvPr userDrawn="1"/>
        </p:nvSpPr>
        <p:spPr>
          <a:xfrm>
            <a:off x="80777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8" name="Oval 687"/>
          <p:cNvSpPr/>
          <p:nvPr userDrawn="1"/>
        </p:nvSpPr>
        <p:spPr>
          <a:xfrm>
            <a:off x="95619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9" name="Oval 688"/>
          <p:cNvSpPr/>
          <p:nvPr userDrawn="1"/>
        </p:nvSpPr>
        <p:spPr>
          <a:xfrm>
            <a:off x="122279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0" name="Oval 689"/>
          <p:cNvSpPr/>
          <p:nvPr userDrawn="1"/>
        </p:nvSpPr>
        <p:spPr>
          <a:xfrm>
            <a:off x="1485705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1" name="Oval 690"/>
          <p:cNvSpPr/>
          <p:nvPr userDrawn="1"/>
        </p:nvSpPr>
        <p:spPr>
          <a:xfrm>
            <a:off x="17469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2" name="Oval 691"/>
          <p:cNvSpPr/>
          <p:nvPr userDrawn="1"/>
        </p:nvSpPr>
        <p:spPr>
          <a:xfrm>
            <a:off x="200985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3" name="Oval 692"/>
          <p:cNvSpPr/>
          <p:nvPr userDrawn="1"/>
        </p:nvSpPr>
        <p:spPr>
          <a:xfrm>
            <a:off x="227411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4" name="Oval 693"/>
          <p:cNvSpPr/>
          <p:nvPr userDrawn="1"/>
        </p:nvSpPr>
        <p:spPr>
          <a:xfrm>
            <a:off x="254070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5" name="Oval 694"/>
          <p:cNvSpPr/>
          <p:nvPr userDrawn="1"/>
        </p:nvSpPr>
        <p:spPr>
          <a:xfrm>
            <a:off x="2803617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6" name="Oval 695"/>
          <p:cNvSpPr/>
          <p:nvPr userDrawn="1"/>
        </p:nvSpPr>
        <p:spPr>
          <a:xfrm>
            <a:off x="305900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7" name="Oval 696"/>
          <p:cNvSpPr/>
          <p:nvPr userDrawn="1"/>
        </p:nvSpPr>
        <p:spPr>
          <a:xfrm>
            <a:off x="333196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8" name="Oval 697"/>
          <p:cNvSpPr/>
          <p:nvPr userDrawn="1"/>
        </p:nvSpPr>
        <p:spPr>
          <a:xfrm>
            <a:off x="359455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9" name="Oval 698"/>
          <p:cNvSpPr/>
          <p:nvPr userDrawn="1"/>
        </p:nvSpPr>
        <p:spPr>
          <a:xfrm>
            <a:off x="385109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0" name="Oval 699"/>
          <p:cNvSpPr/>
          <p:nvPr userDrawn="1"/>
        </p:nvSpPr>
        <p:spPr>
          <a:xfrm>
            <a:off x="4119033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1" name="Oval 700"/>
          <p:cNvSpPr/>
          <p:nvPr userDrawn="1"/>
        </p:nvSpPr>
        <p:spPr>
          <a:xfrm>
            <a:off x="438027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2" name="Oval 701"/>
          <p:cNvSpPr/>
          <p:nvPr userDrawn="1"/>
        </p:nvSpPr>
        <p:spPr>
          <a:xfrm>
            <a:off x="464318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3" name="Oval 702"/>
          <p:cNvSpPr/>
          <p:nvPr userDrawn="1"/>
        </p:nvSpPr>
        <p:spPr>
          <a:xfrm>
            <a:off x="490241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4" name="Oval 703"/>
          <p:cNvSpPr/>
          <p:nvPr userDrawn="1"/>
        </p:nvSpPr>
        <p:spPr>
          <a:xfrm>
            <a:off x="518408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5" name="Oval 704"/>
          <p:cNvSpPr/>
          <p:nvPr userDrawn="1"/>
        </p:nvSpPr>
        <p:spPr>
          <a:xfrm>
            <a:off x="5441968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6" name="Oval 705"/>
          <p:cNvSpPr/>
          <p:nvPr userDrawn="1"/>
        </p:nvSpPr>
        <p:spPr>
          <a:xfrm>
            <a:off x="5703208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7" name="Oval 706"/>
          <p:cNvSpPr/>
          <p:nvPr userDrawn="1"/>
        </p:nvSpPr>
        <p:spPr>
          <a:xfrm>
            <a:off x="597114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8" name="Oval 707"/>
          <p:cNvSpPr/>
          <p:nvPr userDrawn="1"/>
        </p:nvSpPr>
        <p:spPr>
          <a:xfrm>
            <a:off x="6235680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9" name="Oval 708"/>
          <p:cNvSpPr/>
          <p:nvPr userDrawn="1"/>
        </p:nvSpPr>
        <p:spPr>
          <a:xfrm>
            <a:off x="649692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0" name="Oval 709"/>
          <p:cNvSpPr/>
          <p:nvPr userDrawn="1"/>
        </p:nvSpPr>
        <p:spPr>
          <a:xfrm>
            <a:off x="6759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1" name="Oval 710"/>
          <p:cNvSpPr/>
          <p:nvPr userDrawn="1"/>
        </p:nvSpPr>
        <p:spPr>
          <a:xfrm>
            <a:off x="701906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2" name="Oval 711"/>
          <p:cNvSpPr/>
          <p:nvPr userDrawn="1"/>
        </p:nvSpPr>
        <p:spPr>
          <a:xfrm>
            <a:off x="729068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3" name="Oval 712"/>
          <p:cNvSpPr/>
          <p:nvPr userDrawn="1"/>
        </p:nvSpPr>
        <p:spPr>
          <a:xfrm>
            <a:off x="7553592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4" name="Oval 713"/>
          <p:cNvSpPr/>
          <p:nvPr userDrawn="1"/>
        </p:nvSpPr>
        <p:spPr>
          <a:xfrm>
            <a:off x="7814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5" name="Oval 714"/>
          <p:cNvSpPr/>
          <p:nvPr userDrawn="1"/>
        </p:nvSpPr>
        <p:spPr>
          <a:xfrm>
            <a:off x="80777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6" name="Oval 715"/>
          <p:cNvSpPr/>
          <p:nvPr userDrawn="1"/>
        </p:nvSpPr>
        <p:spPr>
          <a:xfrm>
            <a:off x="95619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7" name="Oval 716"/>
          <p:cNvSpPr/>
          <p:nvPr userDrawn="1"/>
        </p:nvSpPr>
        <p:spPr>
          <a:xfrm>
            <a:off x="122279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8" name="Oval 717"/>
          <p:cNvSpPr/>
          <p:nvPr userDrawn="1"/>
        </p:nvSpPr>
        <p:spPr>
          <a:xfrm>
            <a:off x="1485705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9" name="Oval 718"/>
          <p:cNvSpPr/>
          <p:nvPr userDrawn="1"/>
        </p:nvSpPr>
        <p:spPr>
          <a:xfrm>
            <a:off x="174694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0" name="Oval 719"/>
          <p:cNvSpPr/>
          <p:nvPr userDrawn="1"/>
        </p:nvSpPr>
        <p:spPr>
          <a:xfrm>
            <a:off x="200985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1" name="Oval 720"/>
          <p:cNvSpPr/>
          <p:nvPr userDrawn="1"/>
        </p:nvSpPr>
        <p:spPr>
          <a:xfrm>
            <a:off x="227411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2" name="Oval 721"/>
          <p:cNvSpPr/>
          <p:nvPr userDrawn="1"/>
        </p:nvSpPr>
        <p:spPr>
          <a:xfrm>
            <a:off x="254070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3" name="Oval 722"/>
          <p:cNvSpPr/>
          <p:nvPr userDrawn="1"/>
        </p:nvSpPr>
        <p:spPr>
          <a:xfrm>
            <a:off x="2803617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4" name="Oval 723"/>
          <p:cNvSpPr/>
          <p:nvPr userDrawn="1"/>
        </p:nvSpPr>
        <p:spPr>
          <a:xfrm>
            <a:off x="305900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5" name="Oval 724"/>
          <p:cNvSpPr/>
          <p:nvPr userDrawn="1"/>
        </p:nvSpPr>
        <p:spPr>
          <a:xfrm>
            <a:off x="333196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6" name="Oval 725"/>
          <p:cNvSpPr/>
          <p:nvPr userDrawn="1"/>
        </p:nvSpPr>
        <p:spPr>
          <a:xfrm>
            <a:off x="359455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7" name="Oval 726"/>
          <p:cNvSpPr/>
          <p:nvPr userDrawn="1"/>
        </p:nvSpPr>
        <p:spPr>
          <a:xfrm>
            <a:off x="385109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8" name="Oval 727"/>
          <p:cNvSpPr/>
          <p:nvPr userDrawn="1"/>
        </p:nvSpPr>
        <p:spPr>
          <a:xfrm>
            <a:off x="4119033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9" name="Oval 728"/>
          <p:cNvSpPr/>
          <p:nvPr userDrawn="1"/>
        </p:nvSpPr>
        <p:spPr>
          <a:xfrm>
            <a:off x="438027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0" name="Oval 729"/>
          <p:cNvSpPr/>
          <p:nvPr userDrawn="1"/>
        </p:nvSpPr>
        <p:spPr>
          <a:xfrm>
            <a:off x="464318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1" name="Oval 730"/>
          <p:cNvSpPr/>
          <p:nvPr userDrawn="1"/>
        </p:nvSpPr>
        <p:spPr>
          <a:xfrm>
            <a:off x="490241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2" name="Oval 731"/>
          <p:cNvSpPr/>
          <p:nvPr userDrawn="1"/>
        </p:nvSpPr>
        <p:spPr>
          <a:xfrm>
            <a:off x="518408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3" name="Oval 732"/>
          <p:cNvSpPr/>
          <p:nvPr userDrawn="1"/>
        </p:nvSpPr>
        <p:spPr>
          <a:xfrm>
            <a:off x="5441968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4" name="Oval 733"/>
          <p:cNvSpPr/>
          <p:nvPr userDrawn="1"/>
        </p:nvSpPr>
        <p:spPr>
          <a:xfrm>
            <a:off x="5703208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5" name="Oval 734"/>
          <p:cNvSpPr/>
          <p:nvPr userDrawn="1"/>
        </p:nvSpPr>
        <p:spPr>
          <a:xfrm>
            <a:off x="597114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6" name="Oval 735"/>
          <p:cNvSpPr/>
          <p:nvPr userDrawn="1"/>
        </p:nvSpPr>
        <p:spPr>
          <a:xfrm>
            <a:off x="6235680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7" name="Oval 736"/>
          <p:cNvSpPr/>
          <p:nvPr userDrawn="1"/>
        </p:nvSpPr>
        <p:spPr>
          <a:xfrm>
            <a:off x="649692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8" name="Oval 737"/>
          <p:cNvSpPr/>
          <p:nvPr userDrawn="1"/>
        </p:nvSpPr>
        <p:spPr>
          <a:xfrm>
            <a:off x="6759832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9" name="Oval 738"/>
          <p:cNvSpPr/>
          <p:nvPr userDrawn="1"/>
        </p:nvSpPr>
        <p:spPr>
          <a:xfrm>
            <a:off x="701906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0" name="Oval 739"/>
          <p:cNvSpPr/>
          <p:nvPr userDrawn="1"/>
        </p:nvSpPr>
        <p:spPr>
          <a:xfrm>
            <a:off x="729068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1" name="Oval 740"/>
          <p:cNvSpPr/>
          <p:nvPr userDrawn="1"/>
        </p:nvSpPr>
        <p:spPr>
          <a:xfrm>
            <a:off x="7553592" y="246375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42" name="Oval 741"/>
          <p:cNvSpPr/>
          <p:nvPr userDrawn="1"/>
        </p:nvSpPr>
        <p:spPr>
          <a:xfrm>
            <a:off x="7814832" y="2459376"/>
            <a:ext cx="108000" cy="1080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3" name="Oval 742"/>
          <p:cNvSpPr/>
          <p:nvPr userDrawn="1"/>
        </p:nvSpPr>
        <p:spPr>
          <a:xfrm>
            <a:off x="8077745" y="2459376"/>
            <a:ext cx="108000" cy="1080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6" name="Oval 745"/>
          <p:cNvSpPr/>
          <p:nvPr userDrawn="1"/>
        </p:nvSpPr>
        <p:spPr>
          <a:xfrm>
            <a:off x="833898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7" name="Oval 746"/>
          <p:cNvSpPr/>
          <p:nvPr userDrawn="1"/>
        </p:nvSpPr>
        <p:spPr>
          <a:xfrm>
            <a:off x="833898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8" name="Oval 747"/>
          <p:cNvSpPr/>
          <p:nvPr userDrawn="1"/>
        </p:nvSpPr>
        <p:spPr>
          <a:xfrm>
            <a:off x="833898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9" name="Oval 748"/>
          <p:cNvSpPr/>
          <p:nvPr userDrawn="1"/>
        </p:nvSpPr>
        <p:spPr>
          <a:xfrm>
            <a:off x="833898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0" name="Oval 749"/>
          <p:cNvSpPr/>
          <p:nvPr userDrawn="1"/>
        </p:nvSpPr>
        <p:spPr>
          <a:xfrm>
            <a:off x="833898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1" name="Oval 750"/>
          <p:cNvSpPr/>
          <p:nvPr userDrawn="1"/>
        </p:nvSpPr>
        <p:spPr>
          <a:xfrm>
            <a:off x="833898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2" name="Oval 751"/>
          <p:cNvSpPr/>
          <p:nvPr userDrawn="1"/>
        </p:nvSpPr>
        <p:spPr>
          <a:xfrm>
            <a:off x="833898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3" name="Oval 752"/>
          <p:cNvSpPr/>
          <p:nvPr userDrawn="1"/>
        </p:nvSpPr>
        <p:spPr>
          <a:xfrm>
            <a:off x="833898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4" name="Oval 753"/>
          <p:cNvSpPr/>
          <p:nvPr userDrawn="1"/>
        </p:nvSpPr>
        <p:spPr>
          <a:xfrm>
            <a:off x="8338985" y="2459376"/>
            <a:ext cx="108000" cy="108000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5" name="Oval 754"/>
          <p:cNvSpPr/>
          <p:nvPr userDrawn="1"/>
        </p:nvSpPr>
        <p:spPr>
          <a:xfrm>
            <a:off x="696397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6" name="Oval 755"/>
          <p:cNvSpPr/>
          <p:nvPr userDrawn="1"/>
        </p:nvSpPr>
        <p:spPr>
          <a:xfrm>
            <a:off x="696397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7" name="Oval 756"/>
          <p:cNvSpPr/>
          <p:nvPr userDrawn="1"/>
        </p:nvSpPr>
        <p:spPr>
          <a:xfrm>
            <a:off x="696397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8" name="Oval 757"/>
          <p:cNvSpPr/>
          <p:nvPr userDrawn="1"/>
        </p:nvSpPr>
        <p:spPr>
          <a:xfrm>
            <a:off x="696397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9" name="Oval 758"/>
          <p:cNvSpPr/>
          <p:nvPr userDrawn="1"/>
        </p:nvSpPr>
        <p:spPr>
          <a:xfrm>
            <a:off x="696397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0" name="Oval 759"/>
          <p:cNvSpPr/>
          <p:nvPr userDrawn="1"/>
        </p:nvSpPr>
        <p:spPr>
          <a:xfrm>
            <a:off x="696397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1" name="Oval 760"/>
          <p:cNvSpPr/>
          <p:nvPr userDrawn="1"/>
        </p:nvSpPr>
        <p:spPr>
          <a:xfrm>
            <a:off x="696397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2" name="Oval 761"/>
          <p:cNvSpPr/>
          <p:nvPr userDrawn="1"/>
        </p:nvSpPr>
        <p:spPr>
          <a:xfrm>
            <a:off x="696397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3" name="Oval 762"/>
          <p:cNvSpPr/>
          <p:nvPr userDrawn="1"/>
        </p:nvSpPr>
        <p:spPr>
          <a:xfrm>
            <a:off x="696397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481" y="3435847"/>
            <a:ext cx="7358264" cy="91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44" name="Straight Connector 743"/>
          <p:cNvCxnSpPr/>
          <p:nvPr userDrawn="1"/>
        </p:nvCxnSpPr>
        <p:spPr>
          <a:xfrm>
            <a:off x="696396" y="4816090"/>
            <a:ext cx="775058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7" name="Picture 276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4471200"/>
            <a:ext cx="1001268" cy="2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50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AStoR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9504"/>
            <a:ext cx="1008112" cy="278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0" y="1275608"/>
            <a:ext cx="7513176" cy="3147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28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4" name="Rectangle 3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StoR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32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8" name="Picture 17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9504"/>
            <a:ext cx="1008112" cy="2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Sto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7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Picture 15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9504"/>
            <a:ext cx="1008112" cy="2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StoR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8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Picture 15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9504"/>
            <a:ext cx="1008112" cy="2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StoR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7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" name="Picture 14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9504"/>
            <a:ext cx="1008112" cy="2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StoR_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27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4" name="Picture 13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9504"/>
            <a:ext cx="1008112" cy="2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nevation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75607"/>
            <a:ext cx="37445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06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StoR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16419" y="4876006"/>
            <a:ext cx="612405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4289" y="339503"/>
            <a:ext cx="1656184" cy="3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352086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577155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806827" y="4918999"/>
            <a:ext cx="92101" cy="9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827481" y="3394711"/>
            <a:ext cx="7358264" cy="960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8316419" y="4876006"/>
            <a:ext cx="612405" cy="180020"/>
            <a:chOff x="8316416" y="4876006"/>
            <a:chExt cx="612405" cy="18002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8316416" y="4876006"/>
              <a:ext cx="612405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352083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8577152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8806824" y="4918999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Picture 15" descr="ASt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9504"/>
            <a:ext cx="1008112" cy="2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3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ql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D324D"/>
                </a:solidFill>
              </a:rPr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27480" y="1275604"/>
            <a:ext cx="3668320" cy="386789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83771" indent="-326571">
              <a:spcBef>
                <a:spcPts val="300"/>
              </a:spcBef>
              <a:defRPr sz="1600"/>
            </a:lvl2pPr>
            <a:lvl3pPr marL="1175657" indent="-261257">
              <a:spcBef>
                <a:spcPts val="300"/>
              </a:spcBef>
              <a:defRPr sz="1600"/>
            </a:lvl3pPr>
            <a:lvl4pPr marL="1632857" indent="-261257">
              <a:spcBef>
                <a:spcPts val="300"/>
              </a:spcBef>
              <a:defRPr sz="1600"/>
            </a:lvl4pPr>
            <a:lvl5pPr marL="2090057" indent="-261257">
              <a:spcBef>
                <a:spcPts val="300"/>
              </a:spcBef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051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051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051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051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05150"/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7329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815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525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46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563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889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136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6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84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nevation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0" y="1275607"/>
            <a:ext cx="3668320" cy="31478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06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2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832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31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nevation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7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Cinevation_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01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nevation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499741"/>
            <a:ext cx="6270022" cy="78146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27585" y="3435847"/>
            <a:ext cx="7358264" cy="5760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inevator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ktangel 1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nn-NO"/>
          </a:p>
        </p:txBody>
      </p:sp>
      <p:sp>
        <p:nvSpPr>
          <p:cNvPr id="492" name="Oval 491"/>
          <p:cNvSpPr/>
          <p:nvPr userDrawn="1"/>
        </p:nvSpPr>
        <p:spPr>
          <a:xfrm>
            <a:off x="95619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3" name="Oval 492"/>
          <p:cNvSpPr/>
          <p:nvPr userDrawn="1"/>
        </p:nvSpPr>
        <p:spPr>
          <a:xfrm>
            <a:off x="122279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4" name="Oval 493"/>
          <p:cNvSpPr/>
          <p:nvPr userDrawn="1"/>
        </p:nvSpPr>
        <p:spPr>
          <a:xfrm>
            <a:off x="1485705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5" name="Oval 494"/>
          <p:cNvSpPr/>
          <p:nvPr userDrawn="1"/>
        </p:nvSpPr>
        <p:spPr>
          <a:xfrm>
            <a:off x="17469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6" name="Oval 495"/>
          <p:cNvSpPr/>
          <p:nvPr userDrawn="1"/>
        </p:nvSpPr>
        <p:spPr>
          <a:xfrm>
            <a:off x="200985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7" name="Oval 496"/>
          <p:cNvSpPr/>
          <p:nvPr userDrawn="1"/>
        </p:nvSpPr>
        <p:spPr>
          <a:xfrm>
            <a:off x="227411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8" name="Oval 497"/>
          <p:cNvSpPr/>
          <p:nvPr userDrawn="1"/>
        </p:nvSpPr>
        <p:spPr>
          <a:xfrm>
            <a:off x="254070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499" name="Oval 498"/>
          <p:cNvSpPr/>
          <p:nvPr userDrawn="1"/>
        </p:nvSpPr>
        <p:spPr>
          <a:xfrm>
            <a:off x="2803617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0" name="Oval 499"/>
          <p:cNvSpPr/>
          <p:nvPr userDrawn="1"/>
        </p:nvSpPr>
        <p:spPr>
          <a:xfrm>
            <a:off x="305900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1" name="Oval 500"/>
          <p:cNvSpPr/>
          <p:nvPr userDrawn="1"/>
        </p:nvSpPr>
        <p:spPr>
          <a:xfrm>
            <a:off x="3331969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2" name="Oval 501"/>
          <p:cNvSpPr/>
          <p:nvPr userDrawn="1"/>
        </p:nvSpPr>
        <p:spPr>
          <a:xfrm>
            <a:off x="359455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3" name="Oval 502"/>
          <p:cNvSpPr/>
          <p:nvPr userDrawn="1"/>
        </p:nvSpPr>
        <p:spPr>
          <a:xfrm>
            <a:off x="3851096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4" name="Oval 503"/>
          <p:cNvSpPr/>
          <p:nvPr userDrawn="1"/>
        </p:nvSpPr>
        <p:spPr>
          <a:xfrm>
            <a:off x="4119033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5" name="Oval 504"/>
          <p:cNvSpPr/>
          <p:nvPr userDrawn="1"/>
        </p:nvSpPr>
        <p:spPr>
          <a:xfrm>
            <a:off x="438027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6" name="Oval 505"/>
          <p:cNvSpPr/>
          <p:nvPr userDrawn="1"/>
        </p:nvSpPr>
        <p:spPr>
          <a:xfrm>
            <a:off x="464318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7" name="Oval 506"/>
          <p:cNvSpPr/>
          <p:nvPr userDrawn="1"/>
        </p:nvSpPr>
        <p:spPr>
          <a:xfrm>
            <a:off x="490241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8" name="Oval 507"/>
          <p:cNvSpPr/>
          <p:nvPr userDrawn="1"/>
        </p:nvSpPr>
        <p:spPr>
          <a:xfrm>
            <a:off x="5184081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09" name="Oval 508"/>
          <p:cNvSpPr/>
          <p:nvPr userDrawn="1"/>
        </p:nvSpPr>
        <p:spPr>
          <a:xfrm>
            <a:off x="5441968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0" name="Oval 509"/>
          <p:cNvSpPr/>
          <p:nvPr userDrawn="1"/>
        </p:nvSpPr>
        <p:spPr>
          <a:xfrm>
            <a:off x="5703208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1" name="Oval 510"/>
          <p:cNvSpPr/>
          <p:nvPr userDrawn="1"/>
        </p:nvSpPr>
        <p:spPr>
          <a:xfrm>
            <a:off x="5971144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2" name="Oval 511"/>
          <p:cNvSpPr/>
          <p:nvPr userDrawn="1"/>
        </p:nvSpPr>
        <p:spPr>
          <a:xfrm>
            <a:off x="6235680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3" name="Oval 512"/>
          <p:cNvSpPr/>
          <p:nvPr userDrawn="1"/>
        </p:nvSpPr>
        <p:spPr>
          <a:xfrm>
            <a:off x="649692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4" name="Oval 513"/>
          <p:cNvSpPr/>
          <p:nvPr userDrawn="1"/>
        </p:nvSpPr>
        <p:spPr>
          <a:xfrm>
            <a:off x="6759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5" name="Oval 514"/>
          <p:cNvSpPr/>
          <p:nvPr userDrawn="1"/>
        </p:nvSpPr>
        <p:spPr>
          <a:xfrm>
            <a:off x="7019063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6" name="Oval 515"/>
          <p:cNvSpPr/>
          <p:nvPr userDrawn="1"/>
        </p:nvSpPr>
        <p:spPr>
          <a:xfrm>
            <a:off x="7290680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7" name="Oval 516"/>
          <p:cNvSpPr/>
          <p:nvPr userDrawn="1"/>
        </p:nvSpPr>
        <p:spPr>
          <a:xfrm>
            <a:off x="7553592" y="375519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8" name="Oval 517"/>
          <p:cNvSpPr/>
          <p:nvPr userDrawn="1"/>
        </p:nvSpPr>
        <p:spPr>
          <a:xfrm>
            <a:off x="7814832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19" name="Oval 518"/>
          <p:cNvSpPr/>
          <p:nvPr userDrawn="1"/>
        </p:nvSpPr>
        <p:spPr>
          <a:xfrm>
            <a:off x="807774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0" name="Oval 519"/>
          <p:cNvSpPr/>
          <p:nvPr userDrawn="1"/>
        </p:nvSpPr>
        <p:spPr>
          <a:xfrm>
            <a:off x="95619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1" name="Oval 520"/>
          <p:cNvSpPr/>
          <p:nvPr userDrawn="1"/>
        </p:nvSpPr>
        <p:spPr>
          <a:xfrm>
            <a:off x="122279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2" name="Oval 521"/>
          <p:cNvSpPr/>
          <p:nvPr userDrawn="1"/>
        </p:nvSpPr>
        <p:spPr>
          <a:xfrm>
            <a:off x="1485705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3" name="Oval 522"/>
          <p:cNvSpPr/>
          <p:nvPr userDrawn="1"/>
        </p:nvSpPr>
        <p:spPr>
          <a:xfrm>
            <a:off x="17469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4" name="Oval 523"/>
          <p:cNvSpPr/>
          <p:nvPr userDrawn="1"/>
        </p:nvSpPr>
        <p:spPr>
          <a:xfrm>
            <a:off x="200985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5" name="Oval 524"/>
          <p:cNvSpPr/>
          <p:nvPr userDrawn="1"/>
        </p:nvSpPr>
        <p:spPr>
          <a:xfrm>
            <a:off x="227411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6" name="Oval 525"/>
          <p:cNvSpPr/>
          <p:nvPr userDrawn="1"/>
        </p:nvSpPr>
        <p:spPr>
          <a:xfrm>
            <a:off x="254070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7" name="Oval 526"/>
          <p:cNvSpPr/>
          <p:nvPr userDrawn="1"/>
        </p:nvSpPr>
        <p:spPr>
          <a:xfrm>
            <a:off x="2803617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8" name="Oval 527"/>
          <p:cNvSpPr/>
          <p:nvPr userDrawn="1"/>
        </p:nvSpPr>
        <p:spPr>
          <a:xfrm>
            <a:off x="305900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29" name="Oval 528"/>
          <p:cNvSpPr/>
          <p:nvPr userDrawn="1"/>
        </p:nvSpPr>
        <p:spPr>
          <a:xfrm>
            <a:off x="3331969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0" name="Oval 529"/>
          <p:cNvSpPr/>
          <p:nvPr userDrawn="1"/>
        </p:nvSpPr>
        <p:spPr>
          <a:xfrm>
            <a:off x="359455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1" name="Oval 530"/>
          <p:cNvSpPr/>
          <p:nvPr userDrawn="1"/>
        </p:nvSpPr>
        <p:spPr>
          <a:xfrm>
            <a:off x="3851096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2" name="Oval 531"/>
          <p:cNvSpPr/>
          <p:nvPr userDrawn="1"/>
        </p:nvSpPr>
        <p:spPr>
          <a:xfrm>
            <a:off x="4119033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3" name="Oval 532"/>
          <p:cNvSpPr/>
          <p:nvPr userDrawn="1"/>
        </p:nvSpPr>
        <p:spPr>
          <a:xfrm>
            <a:off x="438027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4" name="Oval 533"/>
          <p:cNvSpPr/>
          <p:nvPr userDrawn="1"/>
        </p:nvSpPr>
        <p:spPr>
          <a:xfrm>
            <a:off x="464318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5" name="Oval 534"/>
          <p:cNvSpPr/>
          <p:nvPr userDrawn="1"/>
        </p:nvSpPr>
        <p:spPr>
          <a:xfrm>
            <a:off x="490241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6" name="Oval 535"/>
          <p:cNvSpPr/>
          <p:nvPr userDrawn="1"/>
        </p:nvSpPr>
        <p:spPr>
          <a:xfrm>
            <a:off x="5184081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7" name="Oval 536"/>
          <p:cNvSpPr/>
          <p:nvPr userDrawn="1"/>
        </p:nvSpPr>
        <p:spPr>
          <a:xfrm>
            <a:off x="5441968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8" name="Oval 537"/>
          <p:cNvSpPr/>
          <p:nvPr userDrawn="1"/>
        </p:nvSpPr>
        <p:spPr>
          <a:xfrm>
            <a:off x="5703208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39" name="Oval 538"/>
          <p:cNvSpPr/>
          <p:nvPr userDrawn="1"/>
        </p:nvSpPr>
        <p:spPr>
          <a:xfrm>
            <a:off x="5971144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0" name="Oval 539"/>
          <p:cNvSpPr/>
          <p:nvPr userDrawn="1"/>
        </p:nvSpPr>
        <p:spPr>
          <a:xfrm>
            <a:off x="6235680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1" name="Oval 540"/>
          <p:cNvSpPr/>
          <p:nvPr userDrawn="1"/>
        </p:nvSpPr>
        <p:spPr>
          <a:xfrm>
            <a:off x="649692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2" name="Oval 541"/>
          <p:cNvSpPr/>
          <p:nvPr userDrawn="1"/>
        </p:nvSpPr>
        <p:spPr>
          <a:xfrm>
            <a:off x="6759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3" name="Oval 542"/>
          <p:cNvSpPr/>
          <p:nvPr userDrawn="1"/>
        </p:nvSpPr>
        <p:spPr>
          <a:xfrm>
            <a:off x="7019063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4" name="Oval 543"/>
          <p:cNvSpPr/>
          <p:nvPr userDrawn="1"/>
        </p:nvSpPr>
        <p:spPr>
          <a:xfrm>
            <a:off x="7290680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5" name="Oval 544"/>
          <p:cNvSpPr/>
          <p:nvPr userDrawn="1"/>
        </p:nvSpPr>
        <p:spPr>
          <a:xfrm>
            <a:off x="7553592" y="64178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6" name="Oval 545"/>
          <p:cNvSpPr/>
          <p:nvPr userDrawn="1"/>
        </p:nvSpPr>
        <p:spPr>
          <a:xfrm>
            <a:off x="7814832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7" name="Oval 546"/>
          <p:cNvSpPr/>
          <p:nvPr userDrawn="1"/>
        </p:nvSpPr>
        <p:spPr>
          <a:xfrm>
            <a:off x="807774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8" name="Oval 547"/>
          <p:cNvSpPr/>
          <p:nvPr userDrawn="1"/>
        </p:nvSpPr>
        <p:spPr>
          <a:xfrm>
            <a:off x="95619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49" name="Oval 548"/>
          <p:cNvSpPr/>
          <p:nvPr userDrawn="1"/>
        </p:nvSpPr>
        <p:spPr>
          <a:xfrm>
            <a:off x="122279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0" name="Oval 549"/>
          <p:cNvSpPr/>
          <p:nvPr userDrawn="1"/>
        </p:nvSpPr>
        <p:spPr>
          <a:xfrm>
            <a:off x="1485705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1" name="Oval 550"/>
          <p:cNvSpPr/>
          <p:nvPr userDrawn="1"/>
        </p:nvSpPr>
        <p:spPr>
          <a:xfrm>
            <a:off x="17469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2" name="Oval 551"/>
          <p:cNvSpPr/>
          <p:nvPr userDrawn="1"/>
        </p:nvSpPr>
        <p:spPr>
          <a:xfrm>
            <a:off x="200985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3" name="Oval 552"/>
          <p:cNvSpPr/>
          <p:nvPr userDrawn="1"/>
        </p:nvSpPr>
        <p:spPr>
          <a:xfrm>
            <a:off x="227411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4" name="Oval 553"/>
          <p:cNvSpPr/>
          <p:nvPr userDrawn="1"/>
        </p:nvSpPr>
        <p:spPr>
          <a:xfrm>
            <a:off x="254070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5" name="Oval 554"/>
          <p:cNvSpPr/>
          <p:nvPr userDrawn="1"/>
        </p:nvSpPr>
        <p:spPr>
          <a:xfrm>
            <a:off x="2803617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6" name="Oval 555"/>
          <p:cNvSpPr/>
          <p:nvPr userDrawn="1"/>
        </p:nvSpPr>
        <p:spPr>
          <a:xfrm>
            <a:off x="305900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7" name="Oval 556"/>
          <p:cNvSpPr/>
          <p:nvPr userDrawn="1"/>
        </p:nvSpPr>
        <p:spPr>
          <a:xfrm>
            <a:off x="3331969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8" name="Oval 557"/>
          <p:cNvSpPr/>
          <p:nvPr userDrawn="1"/>
        </p:nvSpPr>
        <p:spPr>
          <a:xfrm>
            <a:off x="359455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59" name="Oval 558"/>
          <p:cNvSpPr/>
          <p:nvPr userDrawn="1"/>
        </p:nvSpPr>
        <p:spPr>
          <a:xfrm>
            <a:off x="3851096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0" name="Oval 559"/>
          <p:cNvSpPr/>
          <p:nvPr userDrawn="1"/>
        </p:nvSpPr>
        <p:spPr>
          <a:xfrm>
            <a:off x="4119033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1" name="Oval 560"/>
          <p:cNvSpPr/>
          <p:nvPr userDrawn="1"/>
        </p:nvSpPr>
        <p:spPr>
          <a:xfrm>
            <a:off x="438027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2" name="Oval 561"/>
          <p:cNvSpPr/>
          <p:nvPr userDrawn="1"/>
        </p:nvSpPr>
        <p:spPr>
          <a:xfrm>
            <a:off x="464318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3" name="Oval 562"/>
          <p:cNvSpPr/>
          <p:nvPr userDrawn="1"/>
        </p:nvSpPr>
        <p:spPr>
          <a:xfrm>
            <a:off x="490241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4" name="Oval 563"/>
          <p:cNvSpPr/>
          <p:nvPr userDrawn="1"/>
        </p:nvSpPr>
        <p:spPr>
          <a:xfrm>
            <a:off x="5184081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5" name="Oval 564"/>
          <p:cNvSpPr/>
          <p:nvPr userDrawn="1"/>
        </p:nvSpPr>
        <p:spPr>
          <a:xfrm>
            <a:off x="5441968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6" name="Oval 565"/>
          <p:cNvSpPr/>
          <p:nvPr userDrawn="1"/>
        </p:nvSpPr>
        <p:spPr>
          <a:xfrm>
            <a:off x="5703208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7" name="Oval 566"/>
          <p:cNvSpPr/>
          <p:nvPr userDrawn="1"/>
        </p:nvSpPr>
        <p:spPr>
          <a:xfrm>
            <a:off x="5971144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8" name="Oval 567"/>
          <p:cNvSpPr/>
          <p:nvPr userDrawn="1"/>
        </p:nvSpPr>
        <p:spPr>
          <a:xfrm>
            <a:off x="6235680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69" name="Oval 568"/>
          <p:cNvSpPr/>
          <p:nvPr userDrawn="1"/>
        </p:nvSpPr>
        <p:spPr>
          <a:xfrm>
            <a:off x="649692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0" name="Oval 569"/>
          <p:cNvSpPr/>
          <p:nvPr userDrawn="1"/>
        </p:nvSpPr>
        <p:spPr>
          <a:xfrm>
            <a:off x="6759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1" name="Oval 570"/>
          <p:cNvSpPr/>
          <p:nvPr userDrawn="1"/>
        </p:nvSpPr>
        <p:spPr>
          <a:xfrm>
            <a:off x="7019063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2" name="Oval 571"/>
          <p:cNvSpPr/>
          <p:nvPr userDrawn="1"/>
        </p:nvSpPr>
        <p:spPr>
          <a:xfrm>
            <a:off x="7290680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3" name="Oval 572"/>
          <p:cNvSpPr/>
          <p:nvPr userDrawn="1"/>
        </p:nvSpPr>
        <p:spPr>
          <a:xfrm>
            <a:off x="7553592" y="90874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4" name="Oval 573"/>
          <p:cNvSpPr/>
          <p:nvPr userDrawn="1"/>
        </p:nvSpPr>
        <p:spPr>
          <a:xfrm>
            <a:off x="7814832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5" name="Oval 574"/>
          <p:cNvSpPr/>
          <p:nvPr userDrawn="1"/>
        </p:nvSpPr>
        <p:spPr>
          <a:xfrm>
            <a:off x="807774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6" name="Oval 575"/>
          <p:cNvSpPr/>
          <p:nvPr userDrawn="1"/>
        </p:nvSpPr>
        <p:spPr>
          <a:xfrm>
            <a:off x="95619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7" name="Oval 576"/>
          <p:cNvSpPr/>
          <p:nvPr userDrawn="1"/>
        </p:nvSpPr>
        <p:spPr>
          <a:xfrm>
            <a:off x="122279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8" name="Oval 577"/>
          <p:cNvSpPr/>
          <p:nvPr userDrawn="1"/>
        </p:nvSpPr>
        <p:spPr>
          <a:xfrm>
            <a:off x="1485705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79" name="Oval 578"/>
          <p:cNvSpPr/>
          <p:nvPr userDrawn="1"/>
        </p:nvSpPr>
        <p:spPr>
          <a:xfrm>
            <a:off x="17469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0" name="Oval 579"/>
          <p:cNvSpPr/>
          <p:nvPr userDrawn="1"/>
        </p:nvSpPr>
        <p:spPr>
          <a:xfrm>
            <a:off x="200985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1" name="Oval 580"/>
          <p:cNvSpPr/>
          <p:nvPr userDrawn="1"/>
        </p:nvSpPr>
        <p:spPr>
          <a:xfrm>
            <a:off x="227411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2" name="Oval 581"/>
          <p:cNvSpPr/>
          <p:nvPr userDrawn="1"/>
        </p:nvSpPr>
        <p:spPr>
          <a:xfrm>
            <a:off x="254070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3" name="Oval 582"/>
          <p:cNvSpPr/>
          <p:nvPr userDrawn="1"/>
        </p:nvSpPr>
        <p:spPr>
          <a:xfrm>
            <a:off x="2803617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4" name="Oval 583"/>
          <p:cNvSpPr/>
          <p:nvPr userDrawn="1"/>
        </p:nvSpPr>
        <p:spPr>
          <a:xfrm>
            <a:off x="305900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5" name="Oval 584"/>
          <p:cNvSpPr/>
          <p:nvPr userDrawn="1"/>
        </p:nvSpPr>
        <p:spPr>
          <a:xfrm>
            <a:off x="3331969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6" name="Oval 585"/>
          <p:cNvSpPr/>
          <p:nvPr userDrawn="1"/>
        </p:nvSpPr>
        <p:spPr>
          <a:xfrm>
            <a:off x="359455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7" name="Oval 586"/>
          <p:cNvSpPr/>
          <p:nvPr userDrawn="1"/>
        </p:nvSpPr>
        <p:spPr>
          <a:xfrm>
            <a:off x="3851096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8" name="Oval 587"/>
          <p:cNvSpPr/>
          <p:nvPr userDrawn="1"/>
        </p:nvSpPr>
        <p:spPr>
          <a:xfrm>
            <a:off x="4119033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89" name="Oval 588"/>
          <p:cNvSpPr/>
          <p:nvPr userDrawn="1"/>
        </p:nvSpPr>
        <p:spPr>
          <a:xfrm>
            <a:off x="438027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0" name="Oval 589"/>
          <p:cNvSpPr/>
          <p:nvPr userDrawn="1"/>
        </p:nvSpPr>
        <p:spPr>
          <a:xfrm>
            <a:off x="464318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1" name="Oval 590"/>
          <p:cNvSpPr/>
          <p:nvPr userDrawn="1"/>
        </p:nvSpPr>
        <p:spPr>
          <a:xfrm>
            <a:off x="490241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2" name="Oval 591"/>
          <p:cNvSpPr/>
          <p:nvPr userDrawn="1"/>
        </p:nvSpPr>
        <p:spPr>
          <a:xfrm>
            <a:off x="5184081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3" name="Oval 592"/>
          <p:cNvSpPr/>
          <p:nvPr userDrawn="1"/>
        </p:nvSpPr>
        <p:spPr>
          <a:xfrm>
            <a:off x="5441968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4" name="Oval 593"/>
          <p:cNvSpPr/>
          <p:nvPr userDrawn="1"/>
        </p:nvSpPr>
        <p:spPr>
          <a:xfrm>
            <a:off x="5703208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5" name="Oval 594"/>
          <p:cNvSpPr/>
          <p:nvPr userDrawn="1"/>
        </p:nvSpPr>
        <p:spPr>
          <a:xfrm>
            <a:off x="5971144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6" name="Oval 595"/>
          <p:cNvSpPr/>
          <p:nvPr userDrawn="1"/>
        </p:nvSpPr>
        <p:spPr>
          <a:xfrm>
            <a:off x="6235680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7" name="Oval 596"/>
          <p:cNvSpPr/>
          <p:nvPr userDrawn="1"/>
        </p:nvSpPr>
        <p:spPr>
          <a:xfrm>
            <a:off x="649692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8" name="Oval 597"/>
          <p:cNvSpPr/>
          <p:nvPr userDrawn="1"/>
        </p:nvSpPr>
        <p:spPr>
          <a:xfrm>
            <a:off x="6759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599" name="Oval 598"/>
          <p:cNvSpPr/>
          <p:nvPr userDrawn="1"/>
        </p:nvSpPr>
        <p:spPr>
          <a:xfrm>
            <a:off x="7019063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0" name="Oval 599"/>
          <p:cNvSpPr/>
          <p:nvPr userDrawn="1"/>
        </p:nvSpPr>
        <p:spPr>
          <a:xfrm>
            <a:off x="7290680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1" name="Oval 600"/>
          <p:cNvSpPr/>
          <p:nvPr userDrawn="1"/>
        </p:nvSpPr>
        <p:spPr>
          <a:xfrm>
            <a:off x="7553592" y="116091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2" name="Oval 601"/>
          <p:cNvSpPr/>
          <p:nvPr userDrawn="1"/>
        </p:nvSpPr>
        <p:spPr>
          <a:xfrm>
            <a:off x="7814832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3" name="Oval 602"/>
          <p:cNvSpPr/>
          <p:nvPr userDrawn="1"/>
        </p:nvSpPr>
        <p:spPr>
          <a:xfrm>
            <a:off x="807774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4" name="Oval 603"/>
          <p:cNvSpPr/>
          <p:nvPr userDrawn="1"/>
        </p:nvSpPr>
        <p:spPr>
          <a:xfrm>
            <a:off x="95619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5" name="Oval 604"/>
          <p:cNvSpPr/>
          <p:nvPr userDrawn="1"/>
        </p:nvSpPr>
        <p:spPr>
          <a:xfrm>
            <a:off x="122279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6" name="Oval 605"/>
          <p:cNvSpPr/>
          <p:nvPr userDrawn="1"/>
        </p:nvSpPr>
        <p:spPr>
          <a:xfrm>
            <a:off x="1485705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7" name="Oval 606"/>
          <p:cNvSpPr/>
          <p:nvPr userDrawn="1"/>
        </p:nvSpPr>
        <p:spPr>
          <a:xfrm>
            <a:off x="17469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8" name="Oval 607"/>
          <p:cNvSpPr/>
          <p:nvPr userDrawn="1"/>
        </p:nvSpPr>
        <p:spPr>
          <a:xfrm>
            <a:off x="200985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09" name="Oval 608"/>
          <p:cNvSpPr/>
          <p:nvPr userDrawn="1"/>
        </p:nvSpPr>
        <p:spPr>
          <a:xfrm>
            <a:off x="227411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0" name="Oval 609"/>
          <p:cNvSpPr/>
          <p:nvPr userDrawn="1"/>
        </p:nvSpPr>
        <p:spPr>
          <a:xfrm>
            <a:off x="254070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1" name="Oval 610"/>
          <p:cNvSpPr/>
          <p:nvPr userDrawn="1"/>
        </p:nvSpPr>
        <p:spPr>
          <a:xfrm>
            <a:off x="2803617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2" name="Oval 611"/>
          <p:cNvSpPr/>
          <p:nvPr userDrawn="1"/>
        </p:nvSpPr>
        <p:spPr>
          <a:xfrm>
            <a:off x="305900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3" name="Oval 612"/>
          <p:cNvSpPr/>
          <p:nvPr userDrawn="1"/>
        </p:nvSpPr>
        <p:spPr>
          <a:xfrm>
            <a:off x="3331969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4" name="Oval 613"/>
          <p:cNvSpPr/>
          <p:nvPr userDrawn="1"/>
        </p:nvSpPr>
        <p:spPr>
          <a:xfrm>
            <a:off x="359455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5" name="Oval 614"/>
          <p:cNvSpPr/>
          <p:nvPr userDrawn="1"/>
        </p:nvSpPr>
        <p:spPr>
          <a:xfrm>
            <a:off x="3851096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6" name="Oval 615"/>
          <p:cNvSpPr/>
          <p:nvPr userDrawn="1"/>
        </p:nvSpPr>
        <p:spPr>
          <a:xfrm>
            <a:off x="4119033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7" name="Oval 616"/>
          <p:cNvSpPr/>
          <p:nvPr userDrawn="1"/>
        </p:nvSpPr>
        <p:spPr>
          <a:xfrm>
            <a:off x="438027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8" name="Oval 617"/>
          <p:cNvSpPr/>
          <p:nvPr userDrawn="1"/>
        </p:nvSpPr>
        <p:spPr>
          <a:xfrm>
            <a:off x="464318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19" name="Oval 618"/>
          <p:cNvSpPr/>
          <p:nvPr userDrawn="1"/>
        </p:nvSpPr>
        <p:spPr>
          <a:xfrm>
            <a:off x="490241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0" name="Oval 619"/>
          <p:cNvSpPr/>
          <p:nvPr userDrawn="1"/>
        </p:nvSpPr>
        <p:spPr>
          <a:xfrm>
            <a:off x="5184081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1" name="Oval 620"/>
          <p:cNvSpPr/>
          <p:nvPr userDrawn="1"/>
        </p:nvSpPr>
        <p:spPr>
          <a:xfrm>
            <a:off x="5441968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2" name="Oval 621"/>
          <p:cNvSpPr/>
          <p:nvPr userDrawn="1"/>
        </p:nvSpPr>
        <p:spPr>
          <a:xfrm>
            <a:off x="5703208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3" name="Oval 622"/>
          <p:cNvSpPr/>
          <p:nvPr userDrawn="1"/>
        </p:nvSpPr>
        <p:spPr>
          <a:xfrm>
            <a:off x="5971144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4" name="Oval 623"/>
          <p:cNvSpPr/>
          <p:nvPr userDrawn="1"/>
        </p:nvSpPr>
        <p:spPr>
          <a:xfrm>
            <a:off x="6235680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5" name="Oval 624"/>
          <p:cNvSpPr/>
          <p:nvPr userDrawn="1"/>
        </p:nvSpPr>
        <p:spPr>
          <a:xfrm>
            <a:off x="649692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6" name="Oval 625"/>
          <p:cNvSpPr/>
          <p:nvPr userDrawn="1"/>
        </p:nvSpPr>
        <p:spPr>
          <a:xfrm>
            <a:off x="6759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7" name="Oval 626"/>
          <p:cNvSpPr/>
          <p:nvPr userDrawn="1"/>
        </p:nvSpPr>
        <p:spPr>
          <a:xfrm>
            <a:off x="7019063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8" name="Oval 627"/>
          <p:cNvSpPr/>
          <p:nvPr userDrawn="1"/>
        </p:nvSpPr>
        <p:spPr>
          <a:xfrm>
            <a:off x="7290680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29" name="Oval 628"/>
          <p:cNvSpPr/>
          <p:nvPr userDrawn="1"/>
        </p:nvSpPr>
        <p:spPr>
          <a:xfrm>
            <a:off x="7553592" y="1428744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0" name="Oval 629"/>
          <p:cNvSpPr/>
          <p:nvPr userDrawn="1"/>
        </p:nvSpPr>
        <p:spPr>
          <a:xfrm>
            <a:off x="7814832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1" name="Oval 630"/>
          <p:cNvSpPr/>
          <p:nvPr userDrawn="1"/>
        </p:nvSpPr>
        <p:spPr>
          <a:xfrm>
            <a:off x="807774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2" name="Oval 631"/>
          <p:cNvSpPr/>
          <p:nvPr userDrawn="1"/>
        </p:nvSpPr>
        <p:spPr>
          <a:xfrm>
            <a:off x="95619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3" name="Oval 632"/>
          <p:cNvSpPr/>
          <p:nvPr userDrawn="1"/>
        </p:nvSpPr>
        <p:spPr>
          <a:xfrm>
            <a:off x="122279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4" name="Oval 633"/>
          <p:cNvSpPr/>
          <p:nvPr userDrawn="1"/>
        </p:nvSpPr>
        <p:spPr>
          <a:xfrm>
            <a:off x="1485705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5" name="Oval 634"/>
          <p:cNvSpPr/>
          <p:nvPr userDrawn="1"/>
        </p:nvSpPr>
        <p:spPr>
          <a:xfrm>
            <a:off x="17469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6" name="Oval 635"/>
          <p:cNvSpPr/>
          <p:nvPr userDrawn="1"/>
        </p:nvSpPr>
        <p:spPr>
          <a:xfrm>
            <a:off x="200985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7" name="Oval 636"/>
          <p:cNvSpPr/>
          <p:nvPr userDrawn="1"/>
        </p:nvSpPr>
        <p:spPr>
          <a:xfrm>
            <a:off x="227411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8" name="Oval 637"/>
          <p:cNvSpPr/>
          <p:nvPr userDrawn="1"/>
        </p:nvSpPr>
        <p:spPr>
          <a:xfrm>
            <a:off x="254070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39" name="Oval 638"/>
          <p:cNvSpPr/>
          <p:nvPr userDrawn="1"/>
        </p:nvSpPr>
        <p:spPr>
          <a:xfrm>
            <a:off x="2803617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0" name="Oval 639"/>
          <p:cNvSpPr/>
          <p:nvPr userDrawn="1"/>
        </p:nvSpPr>
        <p:spPr>
          <a:xfrm>
            <a:off x="305900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1" name="Oval 640"/>
          <p:cNvSpPr/>
          <p:nvPr userDrawn="1"/>
        </p:nvSpPr>
        <p:spPr>
          <a:xfrm>
            <a:off x="3331969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2" name="Oval 641"/>
          <p:cNvSpPr/>
          <p:nvPr userDrawn="1"/>
        </p:nvSpPr>
        <p:spPr>
          <a:xfrm>
            <a:off x="359455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3" name="Oval 642"/>
          <p:cNvSpPr/>
          <p:nvPr userDrawn="1"/>
        </p:nvSpPr>
        <p:spPr>
          <a:xfrm>
            <a:off x="3851096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4" name="Oval 643"/>
          <p:cNvSpPr/>
          <p:nvPr userDrawn="1"/>
        </p:nvSpPr>
        <p:spPr>
          <a:xfrm>
            <a:off x="4119033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5" name="Oval 644"/>
          <p:cNvSpPr/>
          <p:nvPr userDrawn="1"/>
        </p:nvSpPr>
        <p:spPr>
          <a:xfrm>
            <a:off x="438027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6" name="Oval 645"/>
          <p:cNvSpPr/>
          <p:nvPr userDrawn="1"/>
        </p:nvSpPr>
        <p:spPr>
          <a:xfrm>
            <a:off x="464318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7" name="Oval 646"/>
          <p:cNvSpPr/>
          <p:nvPr userDrawn="1"/>
        </p:nvSpPr>
        <p:spPr>
          <a:xfrm>
            <a:off x="490241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8" name="Oval 647"/>
          <p:cNvSpPr/>
          <p:nvPr userDrawn="1"/>
        </p:nvSpPr>
        <p:spPr>
          <a:xfrm>
            <a:off x="5184081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49" name="Oval 648"/>
          <p:cNvSpPr/>
          <p:nvPr userDrawn="1"/>
        </p:nvSpPr>
        <p:spPr>
          <a:xfrm>
            <a:off x="5441968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0" name="Oval 649"/>
          <p:cNvSpPr/>
          <p:nvPr userDrawn="1"/>
        </p:nvSpPr>
        <p:spPr>
          <a:xfrm>
            <a:off x="5703208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1" name="Oval 650"/>
          <p:cNvSpPr/>
          <p:nvPr userDrawn="1"/>
        </p:nvSpPr>
        <p:spPr>
          <a:xfrm>
            <a:off x="5971144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2" name="Oval 651"/>
          <p:cNvSpPr/>
          <p:nvPr userDrawn="1"/>
        </p:nvSpPr>
        <p:spPr>
          <a:xfrm>
            <a:off x="6235680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3" name="Oval 652"/>
          <p:cNvSpPr/>
          <p:nvPr userDrawn="1"/>
        </p:nvSpPr>
        <p:spPr>
          <a:xfrm>
            <a:off x="649692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4" name="Oval 653"/>
          <p:cNvSpPr/>
          <p:nvPr userDrawn="1"/>
        </p:nvSpPr>
        <p:spPr>
          <a:xfrm>
            <a:off x="6759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5" name="Oval 654"/>
          <p:cNvSpPr/>
          <p:nvPr userDrawn="1"/>
        </p:nvSpPr>
        <p:spPr>
          <a:xfrm>
            <a:off x="7019063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6" name="Oval 655"/>
          <p:cNvSpPr/>
          <p:nvPr userDrawn="1"/>
        </p:nvSpPr>
        <p:spPr>
          <a:xfrm>
            <a:off x="7290680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7" name="Oval 656"/>
          <p:cNvSpPr/>
          <p:nvPr userDrawn="1"/>
        </p:nvSpPr>
        <p:spPr>
          <a:xfrm>
            <a:off x="7553592" y="167166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8" name="Oval 657"/>
          <p:cNvSpPr/>
          <p:nvPr userDrawn="1"/>
        </p:nvSpPr>
        <p:spPr>
          <a:xfrm>
            <a:off x="7814832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59" name="Oval 658"/>
          <p:cNvSpPr/>
          <p:nvPr userDrawn="1"/>
        </p:nvSpPr>
        <p:spPr>
          <a:xfrm>
            <a:off x="807774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0" name="Oval 659"/>
          <p:cNvSpPr/>
          <p:nvPr userDrawn="1"/>
        </p:nvSpPr>
        <p:spPr>
          <a:xfrm>
            <a:off x="95619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1" name="Oval 660"/>
          <p:cNvSpPr/>
          <p:nvPr userDrawn="1"/>
        </p:nvSpPr>
        <p:spPr>
          <a:xfrm>
            <a:off x="122279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2" name="Oval 661"/>
          <p:cNvSpPr/>
          <p:nvPr userDrawn="1"/>
        </p:nvSpPr>
        <p:spPr>
          <a:xfrm>
            <a:off x="1485705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3" name="Oval 662"/>
          <p:cNvSpPr/>
          <p:nvPr userDrawn="1"/>
        </p:nvSpPr>
        <p:spPr>
          <a:xfrm>
            <a:off x="17469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4" name="Oval 663"/>
          <p:cNvSpPr/>
          <p:nvPr userDrawn="1"/>
        </p:nvSpPr>
        <p:spPr>
          <a:xfrm>
            <a:off x="200985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5" name="Oval 664"/>
          <p:cNvSpPr/>
          <p:nvPr userDrawn="1"/>
        </p:nvSpPr>
        <p:spPr>
          <a:xfrm>
            <a:off x="227411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6" name="Oval 665"/>
          <p:cNvSpPr/>
          <p:nvPr userDrawn="1"/>
        </p:nvSpPr>
        <p:spPr>
          <a:xfrm>
            <a:off x="254070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7" name="Oval 666"/>
          <p:cNvSpPr/>
          <p:nvPr userDrawn="1"/>
        </p:nvSpPr>
        <p:spPr>
          <a:xfrm>
            <a:off x="2803617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8" name="Oval 667"/>
          <p:cNvSpPr/>
          <p:nvPr userDrawn="1"/>
        </p:nvSpPr>
        <p:spPr>
          <a:xfrm>
            <a:off x="305900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69" name="Oval 668"/>
          <p:cNvSpPr/>
          <p:nvPr userDrawn="1"/>
        </p:nvSpPr>
        <p:spPr>
          <a:xfrm>
            <a:off x="3331969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0" name="Oval 669"/>
          <p:cNvSpPr/>
          <p:nvPr userDrawn="1"/>
        </p:nvSpPr>
        <p:spPr>
          <a:xfrm>
            <a:off x="359455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1" name="Oval 670"/>
          <p:cNvSpPr/>
          <p:nvPr userDrawn="1"/>
        </p:nvSpPr>
        <p:spPr>
          <a:xfrm>
            <a:off x="3851096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2" name="Oval 671"/>
          <p:cNvSpPr/>
          <p:nvPr userDrawn="1"/>
        </p:nvSpPr>
        <p:spPr>
          <a:xfrm>
            <a:off x="4119033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3" name="Oval 672"/>
          <p:cNvSpPr/>
          <p:nvPr userDrawn="1"/>
        </p:nvSpPr>
        <p:spPr>
          <a:xfrm>
            <a:off x="438027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4" name="Oval 673"/>
          <p:cNvSpPr/>
          <p:nvPr userDrawn="1"/>
        </p:nvSpPr>
        <p:spPr>
          <a:xfrm>
            <a:off x="464318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5" name="Oval 674"/>
          <p:cNvSpPr/>
          <p:nvPr userDrawn="1"/>
        </p:nvSpPr>
        <p:spPr>
          <a:xfrm>
            <a:off x="490241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6" name="Oval 675"/>
          <p:cNvSpPr/>
          <p:nvPr userDrawn="1"/>
        </p:nvSpPr>
        <p:spPr>
          <a:xfrm>
            <a:off x="5184081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7" name="Oval 676"/>
          <p:cNvSpPr/>
          <p:nvPr userDrawn="1"/>
        </p:nvSpPr>
        <p:spPr>
          <a:xfrm>
            <a:off x="5441968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8" name="Oval 677"/>
          <p:cNvSpPr/>
          <p:nvPr userDrawn="1"/>
        </p:nvSpPr>
        <p:spPr>
          <a:xfrm>
            <a:off x="5703208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79" name="Oval 678"/>
          <p:cNvSpPr/>
          <p:nvPr userDrawn="1"/>
        </p:nvSpPr>
        <p:spPr>
          <a:xfrm>
            <a:off x="5971144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0" name="Oval 679"/>
          <p:cNvSpPr/>
          <p:nvPr userDrawn="1"/>
        </p:nvSpPr>
        <p:spPr>
          <a:xfrm>
            <a:off x="6235680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1" name="Oval 680"/>
          <p:cNvSpPr/>
          <p:nvPr userDrawn="1"/>
        </p:nvSpPr>
        <p:spPr>
          <a:xfrm>
            <a:off x="649692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2" name="Oval 681"/>
          <p:cNvSpPr/>
          <p:nvPr userDrawn="1"/>
        </p:nvSpPr>
        <p:spPr>
          <a:xfrm>
            <a:off x="6759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3" name="Oval 682"/>
          <p:cNvSpPr/>
          <p:nvPr userDrawn="1"/>
        </p:nvSpPr>
        <p:spPr>
          <a:xfrm>
            <a:off x="7019063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4" name="Oval 683"/>
          <p:cNvSpPr/>
          <p:nvPr userDrawn="1"/>
        </p:nvSpPr>
        <p:spPr>
          <a:xfrm>
            <a:off x="7290680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5" name="Oval 684"/>
          <p:cNvSpPr/>
          <p:nvPr userDrawn="1"/>
        </p:nvSpPr>
        <p:spPr>
          <a:xfrm>
            <a:off x="7553592" y="193792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6" name="Oval 685"/>
          <p:cNvSpPr/>
          <p:nvPr userDrawn="1"/>
        </p:nvSpPr>
        <p:spPr>
          <a:xfrm>
            <a:off x="7814832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7" name="Oval 686"/>
          <p:cNvSpPr/>
          <p:nvPr userDrawn="1"/>
        </p:nvSpPr>
        <p:spPr>
          <a:xfrm>
            <a:off x="807774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8" name="Oval 687"/>
          <p:cNvSpPr/>
          <p:nvPr userDrawn="1"/>
        </p:nvSpPr>
        <p:spPr>
          <a:xfrm>
            <a:off x="95619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89" name="Oval 688"/>
          <p:cNvSpPr/>
          <p:nvPr userDrawn="1"/>
        </p:nvSpPr>
        <p:spPr>
          <a:xfrm>
            <a:off x="122279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0" name="Oval 689"/>
          <p:cNvSpPr/>
          <p:nvPr userDrawn="1"/>
        </p:nvSpPr>
        <p:spPr>
          <a:xfrm>
            <a:off x="1485705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1" name="Oval 690"/>
          <p:cNvSpPr/>
          <p:nvPr userDrawn="1"/>
        </p:nvSpPr>
        <p:spPr>
          <a:xfrm>
            <a:off x="17469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2" name="Oval 691"/>
          <p:cNvSpPr/>
          <p:nvPr userDrawn="1"/>
        </p:nvSpPr>
        <p:spPr>
          <a:xfrm>
            <a:off x="200985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3" name="Oval 692"/>
          <p:cNvSpPr/>
          <p:nvPr userDrawn="1"/>
        </p:nvSpPr>
        <p:spPr>
          <a:xfrm>
            <a:off x="227411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4" name="Oval 693"/>
          <p:cNvSpPr/>
          <p:nvPr userDrawn="1"/>
        </p:nvSpPr>
        <p:spPr>
          <a:xfrm>
            <a:off x="254070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5" name="Oval 694"/>
          <p:cNvSpPr/>
          <p:nvPr userDrawn="1"/>
        </p:nvSpPr>
        <p:spPr>
          <a:xfrm>
            <a:off x="2803617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6" name="Oval 695"/>
          <p:cNvSpPr/>
          <p:nvPr userDrawn="1"/>
        </p:nvSpPr>
        <p:spPr>
          <a:xfrm>
            <a:off x="305900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7" name="Oval 696"/>
          <p:cNvSpPr/>
          <p:nvPr userDrawn="1"/>
        </p:nvSpPr>
        <p:spPr>
          <a:xfrm>
            <a:off x="3331969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8" name="Oval 697"/>
          <p:cNvSpPr/>
          <p:nvPr userDrawn="1"/>
        </p:nvSpPr>
        <p:spPr>
          <a:xfrm>
            <a:off x="359455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699" name="Oval 698"/>
          <p:cNvSpPr/>
          <p:nvPr userDrawn="1"/>
        </p:nvSpPr>
        <p:spPr>
          <a:xfrm>
            <a:off x="3851096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0" name="Oval 699"/>
          <p:cNvSpPr/>
          <p:nvPr userDrawn="1"/>
        </p:nvSpPr>
        <p:spPr>
          <a:xfrm>
            <a:off x="4119033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1" name="Oval 700"/>
          <p:cNvSpPr/>
          <p:nvPr userDrawn="1"/>
        </p:nvSpPr>
        <p:spPr>
          <a:xfrm>
            <a:off x="438027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2" name="Oval 701"/>
          <p:cNvSpPr/>
          <p:nvPr userDrawn="1"/>
        </p:nvSpPr>
        <p:spPr>
          <a:xfrm>
            <a:off x="464318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3" name="Oval 702"/>
          <p:cNvSpPr/>
          <p:nvPr userDrawn="1"/>
        </p:nvSpPr>
        <p:spPr>
          <a:xfrm>
            <a:off x="490241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4" name="Oval 703"/>
          <p:cNvSpPr/>
          <p:nvPr userDrawn="1"/>
        </p:nvSpPr>
        <p:spPr>
          <a:xfrm>
            <a:off x="5184081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5" name="Oval 704"/>
          <p:cNvSpPr/>
          <p:nvPr userDrawn="1"/>
        </p:nvSpPr>
        <p:spPr>
          <a:xfrm>
            <a:off x="5441968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6" name="Oval 705"/>
          <p:cNvSpPr/>
          <p:nvPr userDrawn="1"/>
        </p:nvSpPr>
        <p:spPr>
          <a:xfrm>
            <a:off x="5703208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7" name="Oval 706"/>
          <p:cNvSpPr/>
          <p:nvPr userDrawn="1"/>
        </p:nvSpPr>
        <p:spPr>
          <a:xfrm>
            <a:off x="5971144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8" name="Oval 707"/>
          <p:cNvSpPr/>
          <p:nvPr userDrawn="1"/>
        </p:nvSpPr>
        <p:spPr>
          <a:xfrm>
            <a:off x="6235680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09" name="Oval 708"/>
          <p:cNvSpPr/>
          <p:nvPr userDrawn="1"/>
        </p:nvSpPr>
        <p:spPr>
          <a:xfrm>
            <a:off x="649692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0" name="Oval 709"/>
          <p:cNvSpPr/>
          <p:nvPr userDrawn="1"/>
        </p:nvSpPr>
        <p:spPr>
          <a:xfrm>
            <a:off x="6759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1" name="Oval 710"/>
          <p:cNvSpPr/>
          <p:nvPr userDrawn="1"/>
        </p:nvSpPr>
        <p:spPr>
          <a:xfrm>
            <a:off x="7019063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2" name="Oval 711"/>
          <p:cNvSpPr/>
          <p:nvPr userDrawn="1"/>
        </p:nvSpPr>
        <p:spPr>
          <a:xfrm>
            <a:off x="7290680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3" name="Oval 712"/>
          <p:cNvSpPr/>
          <p:nvPr userDrawn="1"/>
        </p:nvSpPr>
        <p:spPr>
          <a:xfrm>
            <a:off x="7553592" y="220488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4" name="Oval 713"/>
          <p:cNvSpPr/>
          <p:nvPr userDrawn="1"/>
        </p:nvSpPr>
        <p:spPr>
          <a:xfrm>
            <a:off x="7814832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5" name="Oval 714"/>
          <p:cNvSpPr/>
          <p:nvPr userDrawn="1"/>
        </p:nvSpPr>
        <p:spPr>
          <a:xfrm>
            <a:off x="807774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6" name="Oval 715"/>
          <p:cNvSpPr/>
          <p:nvPr userDrawn="1"/>
        </p:nvSpPr>
        <p:spPr>
          <a:xfrm>
            <a:off x="95619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7" name="Oval 716"/>
          <p:cNvSpPr/>
          <p:nvPr userDrawn="1"/>
        </p:nvSpPr>
        <p:spPr>
          <a:xfrm>
            <a:off x="122279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8" name="Oval 717"/>
          <p:cNvSpPr/>
          <p:nvPr userDrawn="1"/>
        </p:nvSpPr>
        <p:spPr>
          <a:xfrm>
            <a:off x="1485705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19" name="Oval 718"/>
          <p:cNvSpPr/>
          <p:nvPr userDrawn="1"/>
        </p:nvSpPr>
        <p:spPr>
          <a:xfrm>
            <a:off x="174694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0" name="Oval 719"/>
          <p:cNvSpPr/>
          <p:nvPr userDrawn="1"/>
        </p:nvSpPr>
        <p:spPr>
          <a:xfrm>
            <a:off x="200985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1" name="Oval 720"/>
          <p:cNvSpPr/>
          <p:nvPr userDrawn="1"/>
        </p:nvSpPr>
        <p:spPr>
          <a:xfrm>
            <a:off x="227411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2" name="Oval 721"/>
          <p:cNvSpPr/>
          <p:nvPr userDrawn="1"/>
        </p:nvSpPr>
        <p:spPr>
          <a:xfrm>
            <a:off x="254070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3" name="Oval 722"/>
          <p:cNvSpPr/>
          <p:nvPr userDrawn="1"/>
        </p:nvSpPr>
        <p:spPr>
          <a:xfrm>
            <a:off x="2803617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4" name="Oval 723"/>
          <p:cNvSpPr/>
          <p:nvPr userDrawn="1"/>
        </p:nvSpPr>
        <p:spPr>
          <a:xfrm>
            <a:off x="305900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5" name="Oval 724"/>
          <p:cNvSpPr/>
          <p:nvPr userDrawn="1"/>
        </p:nvSpPr>
        <p:spPr>
          <a:xfrm>
            <a:off x="3331969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6" name="Oval 725"/>
          <p:cNvSpPr/>
          <p:nvPr userDrawn="1"/>
        </p:nvSpPr>
        <p:spPr>
          <a:xfrm>
            <a:off x="359455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7" name="Oval 726"/>
          <p:cNvSpPr/>
          <p:nvPr userDrawn="1"/>
        </p:nvSpPr>
        <p:spPr>
          <a:xfrm>
            <a:off x="3851096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8" name="Oval 727"/>
          <p:cNvSpPr/>
          <p:nvPr userDrawn="1"/>
        </p:nvSpPr>
        <p:spPr>
          <a:xfrm>
            <a:off x="4119033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29" name="Oval 728"/>
          <p:cNvSpPr/>
          <p:nvPr userDrawn="1"/>
        </p:nvSpPr>
        <p:spPr>
          <a:xfrm>
            <a:off x="438027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0" name="Oval 729"/>
          <p:cNvSpPr/>
          <p:nvPr userDrawn="1"/>
        </p:nvSpPr>
        <p:spPr>
          <a:xfrm>
            <a:off x="464318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1" name="Oval 730"/>
          <p:cNvSpPr/>
          <p:nvPr userDrawn="1"/>
        </p:nvSpPr>
        <p:spPr>
          <a:xfrm>
            <a:off x="4902415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2" name="Oval 731"/>
          <p:cNvSpPr/>
          <p:nvPr userDrawn="1"/>
        </p:nvSpPr>
        <p:spPr>
          <a:xfrm>
            <a:off x="5184081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3" name="Oval 732"/>
          <p:cNvSpPr/>
          <p:nvPr userDrawn="1"/>
        </p:nvSpPr>
        <p:spPr>
          <a:xfrm>
            <a:off x="5441968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4" name="Oval 733"/>
          <p:cNvSpPr/>
          <p:nvPr userDrawn="1"/>
        </p:nvSpPr>
        <p:spPr>
          <a:xfrm>
            <a:off x="5703208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5" name="Oval 734"/>
          <p:cNvSpPr/>
          <p:nvPr userDrawn="1"/>
        </p:nvSpPr>
        <p:spPr>
          <a:xfrm>
            <a:off x="5971144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6" name="Oval 735"/>
          <p:cNvSpPr/>
          <p:nvPr userDrawn="1"/>
        </p:nvSpPr>
        <p:spPr>
          <a:xfrm>
            <a:off x="6235680" y="2457056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7" name="Oval 736"/>
          <p:cNvSpPr/>
          <p:nvPr userDrawn="1"/>
        </p:nvSpPr>
        <p:spPr>
          <a:xfrm>
            <a:off x="649692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8" name="Oval 737"/>
          <p:cNvSpPr/>
          <p:nvPr userDrawn="1"/>
        </p:nvSpPr>
        <p:spPr>
          <a:xfrm>
            <a:off x="6759832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39" name="Oval 738"/>
          <p:cNvSpPr/>
          <p:nvPr userDrawn="1"/>
        </p:nvSpPr>
        <p:spPr>
          <a:xfrm>
            <a:off x="7019063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0" name="Oval 739"/>
          <p:cNvSpPr/>
          <p:nvPr userDrawn="1"/>
        </p:nvSpPr>
        <p:spPr>
          <a:xfrm>
            <a:off x="7290680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1" name="Oval 740"/>
          <p:cNvSpPr/>
          <p:nvPr userDrawn="1"/>
        </p:nvSpPr>
        <p:spPr>
          <a:xfrm>
            <a:off x="7553592" y="246375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42" name="Oval 741"/>
          <p:cNvSpPr/>
          <p:nvPr userDrawn="1"/>
        </p:nvSpPr>
        <p:spPr>
          <a:xfrm>
            <a:off x="7814832" y="24593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3" name="Oval 742"/>
          <p:cNvSpPr/>
          <p:nvPr userDrawn="1"/>
        </p:nvSpPr>
        <p:spPr>
          <a:xfrm>
            <a:off x="8077745" y="24593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6" name="Oval 745"/>
          <p:cNvSpPr/>
          <p:nvPr userDrawn="1"/>
        </p:nvSpPr>
        <p:spPr>
          <a:xfrm>
            <a:off x="8338985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7" name="Oval 746"/>
          <p:cNvSpPr/>
          <p:nvPr userDrawn="1"/>
        </p:nvSpPr>
        <p:spPr>
          <a:xfrm>
            <a:off x="8338985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8" name="Oval 747"/>
          <p:cNvSpPr/>
          <p:nvPr userDrawn="1"/>
        </p:nvSpPr>
        <p:spPr>
          <a:xfrm>
            <a:off x="8338985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49" name="Oval 748"/>
          <p:cNvSpPr/>
          <p:nvPr userDrawn="1"/>
        </p:nvSpPr>
        <p:spPr>
          <a:xfrm>
            <a:off x="8338985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0" name="Oval 749"/>
          <p:cNvSpPr/>
          <p:nvPr userDrawn="1"/>
        </p:nvSpPr>
        <p:spPr>
          <a:xfrm>
            <a:off x="8338985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1" name="Oval 750"/>
          <p:cNvSpPr/>
          <p:nvPr userDrawn="1"/>
        </p:nvSpPr>
        <p:spPr>
          <a:xfrm>
            <a:off x="8338985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2" name="Oval 751"/>
          <p:cNvSpPr/>
          <p:nvPr userDrawn="1"/>
        </p:nvSpPr>
        <p:spPr>
          <a:xfrm>
            <a:off x="8338985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3" name="Oval 752"/>
          <p:cNvSpPr/>
          <p:nvPr userDrawn="1"/>
        </p:nvSpPr>
        <p:spPr>
          <a:xfrm>
            <a:off x="8338985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4" name="Oval 753"/>
          <p:cNvSpPr/>
          <p:nvPr userDrawn="1"/>
        </p:nvSpPr>
        <p:spPr>
          <a:xfrm>
            <a:off x="8338985" y="24593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5" name="Oval 754"/>
          <p:cNvSpPr/>
          <p:nvPr userDrawn="1"/>
        </p:nvSpPr>
        <p:spPr>
          <a:xfrm>
            <a:off x="696397" y="371143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6" name="Oval 755"/>
          <p:cNvSpPr/>
          <p:nvPr userDrawn="1"/>
        </p:nvSpPr>
        <p:spPr>
          <a:xfrm>
            <a:off x="696397" y="63740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7" name="Oval 756"/>
          <p:cNvSpPr/>
          <p:nvPr userDrawn="1"/>
        </p:nvSpPr>
        <p:spPr>
          <a:xfrm>
            <a:off x="696397" y="90436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8" name="Oval 757"/>
          <p:cNvSpPr/>
          <p:nvPr userDrawn="1"/>
        </p:nvSpPr>
        <p:spPr>
          <a:xfrm>
            <a:off x="696397" y="1156537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59" name="Oval 758"/>
          <p:cNvSpPr/>
          <p:nvPr userDrawn="1"/>
        </p:nvSpPr>
        <p:spPr>
          <a:xfrm>
            <a:off x="696397" y="142436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0" name="Oval 759"/>
          <p:cNvSpPr/>
          <p:nvPr userDrawn="1"/>
        </p:nvSpPr>
        <p:spPr>
          <a:xfrm>
            <a:off x="696397" y="1667288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1" name="Oval 760"/>
          <p:cNvSpPr/>
          <p:nvPr userDrawn="1"/>
        </p:nvSpPr>
        <p:spPr>
          <a:xfrm>
            <a:off x="696397" y="1933551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2" name="Oval 761"/>
          <p:cNvSpPr/>
          <p:nvPr userDrawn="1"/>
        </p:nvSpPr>
        <p:spPr>
          <a:xfrm>
            <a:off x="696397" y="220051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763" name="Oval 762"/>
          <p:cNvSpPr/>
          <p:nvPr userDrawn="1"/>
        </p:nvSpPr>
        <p:spPr>
          <a:xfrm>
            <a:off x="696397" y="2452680"/>
            <a:ext cx="108000" cy="1080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481" y="2499740"/>
            <a:ext cx="7358264" cy="82296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481" y="3435847"/>
            <a:ext cx="7358264" cy="91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44" name="Straight Connector 743"/>
          <p:cNvCxnSpPr/>
          <p:nvPr userDrawn="1"/>
        </p:nvCxnSpPr>
        <p:spPr>
          <a:xfrm>
            <a:off x="696396" y="4816090"/>
            <a:ext cx="775058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68012" y="4491086"/>
            <a:ext cx="1349847" cy="240907"/>
            <a:chOff x="762419" y="-1354998"/>
            <a:chExt cx="6813479" cy="1216001"/>
          </a:xfrm>
        </p:grpSpPr>
        <p:sp>
          <p:nvSpPr>
            <p:cNvPr id="300" name="Freeform 6"/>
            <p:cNvSpPr>
              <a:spLocks/>
            </p:cNvSpPr>
            <p:nvPr userDrawn="1"/>
          </p:nvSpPr>
          <p:spPr bwMode="auto">
            <a:xfrm>
              <a:off x="762419" y="-1290659"/>
              <a:ext cx="1016553" cy="1151662"/>
            </a:xfrm>
            <a:custGeom>
              <a:avLst/>
              <a:gdLst>
                <a:gd name="T0" fmla="*/ 312 w 316"/>
                <a:gd name="T1" fmla="*/ 82 h 358"/>
                <a:gd name="T2" fmla="*/ 250 w 316"/>
                <a:gd name="T3" fmla="*/ 56 h 358"/>
                <a:gd name="T4" fmla="*/ 192 w 316"/>
                <a:gd name="T5" fmla="*/ 46 h 358"/>
                <a:gd name="T6" fmla="*/ 176 w 316"/>
                <a:gd name="T7" fmla="*/ 46 h 358"/>
                <a:gd name="T8" fmla="*/ 148 w 316"/>
                <a:gd name="T9" fmla="*/ 52 h 358"/>
                <a:gd name="T10" fmla="*/ 124 w 316"/>
                <a:gd name="T11" fmla="*/ 62 h 358"/>
                <a:gd name="T12" fmla="*/ 102 w 316"/>
                <a:gd name="T13" fmla="*/ 76 h 358"/>
                <a:gd name="T14" fmla="*/ 84 w 316"/>
                <a:gd name="T15" fmla="*/ 94 h 358"/>
                <a:gd name="T16" fmla="*/ 68 w 316"/>
                <a:gd name="T17" fmla="*/ 114 h 358"/>
                <a:gd name="T18" fmla="*/ 58 w 316"/>
                <a:gd name="T19" fmla="*/ 138 h 358"/>
                <a:gd name="T20" fmla="*/ 52 w 316"/>
                <a:gd name="T21" fmla="*/ 166 h 358"/>
                <a:gd name="T22" fmla="*/ 52 w 316"/>
                <a:gd name="T23" fmla="*/ 180 h 358"/>
                <a:gd name="T24" fmla="*/ 54 w 316"/>
                <a:gd name="T25" fmla="*/ 208 h 358"/>
                <a:gd name="T26" fmla="*/ 62 w 316"/>
                <a:gd name="T27" fmla="*/ 234 h 358"/>
                <a:gd name="T28" fmla="*/ 74 w 316"/>
                <a:gd name="T29" fmla="*/ 256 h 358"/>
                <a:gd name="T30" fmla="*/ 92 w 316"/>
                <a:gd name="T31" fmla="*/ 276 h 358"/>
                <a:gd name="T32" fmla="*/ 112 w 316"/>
                <a:gd name="T33" fmla="*/ 290 h 358"/>
                <a:gd name="T34" fmla="*/ 136 w 316"/>
                <a:gd name="T35" fmla="*/ 302 h 358"/>
                <a:gd name="T36" fmla="*/ 164 w 316"/>
                <a:gd name="T37" fmla="*/ 310 h 358"/>
                <a:gd name="T38" fmla="*/ 194 w 316"/>
                <a:gd name="T39" fmla="*/ 312 h 358"/>
                <a:gd name="T40" fmla="*/ 208 w 316"/>
                <a:gd name="T41" fmla="*/ 312 h 358"/>
                <a:gd name="T42" fmla="*/ 254 w 316"/>
                <a:gd name="T43" fmla="*/ 302 h 358"/>
                <a:gd name="T44" fmla="*/ 316 w 316"/>
                <a:gd name="T45" fmla="*/ 272 h 358"/>
                <a:gd name="T46" fmla="*/ 316 w 316"/>
                <a:gd name="T47" fmla="*/ 328 h 358"/>
                <a:gd name="T48" fmla="*/ 260 w 316"/>
                <a:gd name="T49" fmla="*/ 350 h 358"/>
                <a:gd name="T50" fmla="*/ 208 w 316"/>
                <a:gd name="T51" fmla="*/ 358 h 358"/>
                <a:gd name="T52" fmla="*/ 188 w 316"/>
                <a:gd name="T53" fmla="*/ 358 h 358"/>
                <a:gd name="T54" fmla="*/ 144 w 316"/>
                <a:gd name="T55" fmla="*/ 354 h 358"/>
                <a:gd name="T56" fmla="*/ 104 w 316"/>
                <a:gd name="T57" fmla="*/ 342 h 358"/>
                <a:gd name="T58" fmla="*/ 72 w 316"/>
                <a:gd name="T59" fmla="*/ 322 h 358"/>
                <a:gd name="T60" fmla="*/ 46 w 316"/>
                <a:gd name="T61" fmla="*/ 298 h 358"/>
                <a:gd name="T62" fmla="*/ 26 w 316"/>
                <a:gd name="T63" fmla="*/ 272 h 358"/>
                <a:gd name="T64" fmla="*/ 12 w 316"/>
                <a:gd name="T65" fmla="*/ 242 h 358"/>
                <a:gd name="T66" fmla="*/ 4 w 316"/>
                <a:gd name="T67" fmla="*/ 212 h 358"/>
                <a:gd name="T68" fmla="*/ 0 w 316"/>
                <a:gd name="T69" fmla="*/ 184 h 358"/>
                <a:gd name="T70" fmla="*/ 2 w 316"/>
                <a:gd name="T71" fmla="*/ 164 h 358"/>
                <a:gd name="T72" fmla="*/ 8 w 316"/>
                <a:gd name="T73" fmla="*/ 128 h 358"/>
                <a:gd name="T74" fmla="*/ 22 w 316"/>
                <a:gd name="T75" fmla="*/ 94 h 358"/>
                <a:gd name="T76" fmla="*/ 42 w 316"/>
                <a:gd name="T77" fmla="*/ 66 h 358"/>
                <a:gd name="T78" fmla="*/ 68 w 316"/>
                <a:gd name="T79" fmla="*/ 40 h 358"/>
                <a:gd name="T80" fmla="*/ 98 w 316"/>
                <a:gd name="T81" fmla="*/ 22 h 358"/>
                <a:gd name="T82" fmla="*/ 134 w 316"/>
                <a:gd name="T83" fmla="*/ 8 h 358"/>
                <a:gd name="T84" fmla="*/ 172 w 316"/>
                <a:gd name="T85" fmla="*/ 2 h 358"/>
                <a:gd name="T86" fmla="*/ 192 w 316"/>
                <a:gd name="T87" fmla="*/ 0 h 358"/>
                <a:gd name="T88" fmla="*/ 248 w 316"/>
                <a:gd name="T89" fmla="*/ 8 h 358"/>
                <a:gd name="T90" fmla="*/ 312 w 316"/>
                <a:gd name="T91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58">
                  <a:moveTo>
                    <a:pt x="312" y="82"/>
                  </a:moveTo>
                  <a:lnTo>
                    <a:pt x="312" y="82"/>
                  </a:lnTo>
                  <a:lnTo>
                    <a:pt x="280" y="66"/>
                  </a:lnTo>
                  <a:lnTo>
                    <a:pt x="250" y="56"/>
                  </a:lnTo>
                  <a:lnTo>
                    <a:pt x="222" y="48"/>
                  </a:lnTo>
                  <a:lnTo>
                    <a:pt x="192" y="46"/>
                  </a:lnTo>
                  <a:lnTo>
                    <a:pt x="192" y="46"/>
                  </a:lnTo>
                  <a:lnTo>
                    <a:pt x="176" y="46"/>
                  </a:lnTo>
                  <a:lnTo>
                    <a:pt x="162" y="48"/>
                  </a:lnTo>
                  <a:lnTo>
                    <a:pt x="148" y="52"/>
                  </a:lnTo>
                  <a:lnTo>
                    <a:pt x="136" y="56"/>
                  </a:lnTo>
                  <a:lnTo>
                    <a:pt x="124" y="62"/>
                  </a:lnTo>
                  <a:lnTo>
                    <a:pt x="112" y="68"/>
                  </a:lnTo>
                  <a:lnTo>
                    <a:pt x="102" y="76"/>
                  </a:lnTo>
                  <a:lnTo>
                    <a:pt x="92" y="84"/>
                  </a:lnTo>
                  <a:lnTo>
                    <a:pt x="84" y="94"/>
                  </a:lnTo>
                  <a:lnTo>
                    <a:pt x="76" y="104"/>
                  </a:lnTo>
                  <a:lnTo>
                    <a:pt x="68" y="114"/>
                  </a:lnTo>
                  <a:lnTo>
                    <a:pt x="62" y="126"/>
                  </a:lnTo>
                  <a:lnTo>
                    <a:pt x="58" y="138"/>
                  </a:lnTo>
                  <a:lnTo>
                    <a:pt x="56" y="152"/>
                  </a:lnTo>
                  <a:lnTo>
                    <a:pt x="52" y="166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94"/>
                  </a:lnTo>
                  <a:lnTo>
                    <a:pt x="54" y="208"/>
                  </a:lnTo>
                  <a:lnTo>
                    <a:pt x="58" y="222"/>
                  </a:lnTo>
                  <a:lnTo>
                    <a:pt x="62" y="234"/>
                  </a:lnTo>
                  <a:lnTo>
                    <a:pt x="68" y="246"/>
                  </a:lnTo>
                  <a:lnTo>
                    <a:pt x="74" y="256"/>
                  </a:lnTo>
                  <a:lnTo>
                    <a:pt x="82" y="266"/>
                  </a:lnTo>
                  <a:lnTo>
                    <a:pt x="92" y="276"/>
                  </a:lnTo>
                  <a:lnTo>
                    <a:pt x="102" y="284"/>
                  </a:lnTo>
                  <a:lnTo>
                    <a:pt x="112" y="290"/>
                  </a:lnTo>
                  <a:lnTo>
                    <a:pt x="124" y="298"/>
                  </a:lnTo>
                  <a:lnTo>
                    <a:pt x="136" y="302"/>
                  </a:lnTo>
                  <a:lnTo>
                    <a:pt x="150" y="306"/>
                  </a:lnTo>
                  <a:lnTo>
                    <a:pt x="164" y="310"/>
                  </a:lnTo>
                  <a:lnTo>
                    <a:pt x="178" y="312"/>
                  </a:lnTo>
                  <a:lnTo>
                    <a:pt x="194" y="312"/>
                  </a:lnTo>
                  <a:lnTo>
                    <a:pt x="194" y="312"/>
                  </a:lnTo>
                  <a:lnTo>
                    <a:pt x="208" y="312"/>
                  </a:lnTo>
                  <a:lnTo>
                    <a:pt x="224" y="310"/>
                  </a:lnTo>
                  <a:lnTo>
                    <a:pt x="254" y="302"/>
                  </a:lnTo>
                  <a:lnTo>
                    <a:pt x="286" y="290"/>
                  </a:lnTo>
                  <a:lnTo>
                    <a:pt x="316" y="272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288" y="340"/>
                  </a:lnTo>
                  <a:lnTo>
                    <a:pt x="260" y="350"/>
                  </a:lnTo>
                  <a:lnTo>
                    <a:pt x="226" y="356"/>
                  </a:lnTo>
                  <a:lnTo>
                    <a:pt x="208" y="358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66" y="358"/>
                  </a:lnTo>
                  <a:lnTo>
                    <a:pt x="144" y="354"/>
                  </a:lnTo>
                  <a:lnTo>
                    <a:pt x="122" y="348"/>
                  </a:lnTo>
                  <a:lnTo>
                    <a:pt x="104" y="342"/>
                  </a:lnTo>
                  <a:lnTo>
                    <a:pt x="88" y="332"/>
                  </a:lnTo>
                  <a:lnTo>
                    <a:pt x="72" y="322"/>
                  </a:lnTo>
                  <a:lnTo>
                    <a:pt x="58" y="312"/>
                  </a:lnTo>
                  <a:lnTo>
                    <a:pt x="46" y="298"/>
                  </a:lnTo>
                  <a:lnTo>
                    <a:pt x="34" y="286"/>
                  </a:lnTo>
                  <a:lnTo>
                    <a:pt x="26" y="272"/>
                  </a:lnTo>
                  <a:lnTo>
                    <a:pt x="18" y="258"/>
                  </a:lnTo>
                  <a:lnTo>
                    <a:pt x="12" y="242"/>
                  </a:lnTo>
                  <a:lnTo>
                    <a:pt x="6" y="228"/>
                  </a:lnTo>
                  <a:lnTo>
                    <a:pt x="4" y="212"/>
                  </a:lnTo>
                  <a:lnTo>
                    <a:pt x="2" y="19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0"/>
                  </a:lnTo>
                  <a:lnTo>
                    <a:pt x="22" y="94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8" y="40"/>
                  </a:lnTo>
                  <a:lnTo>
                    <a:pt x="82" y="30"/>
                  </a:lnTo>
                  <a:lnTo>
                    <a:pt x="98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20" y="2"/>
                  </a:lnTo>
                  <a:lnTo>
                    <a:pt x="248" y="8"/>
                  </a:lnTo>
                  <a:lnTo>
                    <a:pt x="278" y="16"/>
                  </a:lnTo>
                  <a:lnTo>
                    <a:pt x="312" y="28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Rectangle 7"/>
            <p:cNvSpPr>
              <a:spLocks noChangeArrowheads="1"/>
            </p:cNvSpPr>
            <p:nvPr userDrawn="1"/>
          </p:nvSpPr>
          <p:spPr bwMode="auto">
            <a:xfrm>
              <a:off x="1959121" y="-878892"/>
              <a:ext cx="141545" cy="7398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8"/>
            <p:cNvSpPr>
              <a:spLocks/>
            </p:cNvSpPr>
            <p:nvPr userDrawn="1"/>
          </p:nvSpPr>
          <p:spPr bwMode="auto">
            <a:xfrm>
              <a:off x="2312984" y="-891760"/>
              <a:ext cx="617652" cy="752763"/>
            </a:xfrm>
            <a:custGeom>
              <a:avLst/>
              <a:gdLst>
                <a:gd name="T0" fmla="*/ 44 w 192"/>
                <a:gd name="T1" fmla="*/ 34 h 234"/>
                <a:gd name="T2" fmla="*/ 46 w 192"/>
                <a:gd name="T3" fmla="*/ 34 h 234"/>
                <a:gd name="T4" fmla="*/ 46 w 192"/>
                <a:gd name="T5" fmla="*/ 34 h 234"/>
                <a:gd name="T6" fmla="*/ 60 w 192"/>
                <a:gd name="T7" fmla="*/ 20 h 234"/>
                <a:gd name="T8" fmla="*/ 78 w 192"/>
                <a:gd name="T9" fmla="*/ 10 h 234"/>
                <a:gd name="T10" fmla="*/ 96 w 192"/>
                <a:gd name="T11" fmla="*/ 2 h 234"/>
                <a:gd name="T12" fmla="*/ 114 w 192"/>
                <a:gd name="T13" fmla="*/ 0 h 234"/>
                <a:gd name="T14" fmla="*/ 114 w 192"/>
                <a:gd name="T15" fmla="*/ 0 h 234"/>
                <a:gd name="T16" fmla="*/ 130 w 192"/>
                <a:gd name="T17" fmla="*/ 2 h 234"/>
                <a:gd name="T18" fmla="*/ 146 w 192"/>
                <a:gd name="T19" fmla="*/ 6 h 234"/>
                <a:gd name="T20" fmla="*/ 158 w 192"/>
                <a:gd name="T21" fmla="*/ 12 h 234"/>
                <a:gd name="T22" fmla="*/ 170 w 192"/>
                <a:gd name="T23" fmla="*/ 22 h 234"/>
                <a:gd name="T24" fmla="*/ 180 w 192"/>
                <a:gd name="T25" fmla="*/ 36 h 234"/>
                <a:gd name="T26" fmla="*/ 186 w 192"/>
                <a:gd name="T27" fmla="*/ 52 h 234"/>
                <a:gd name="T28" fmla="*/ 192 w 192"/>
                <a:gd name="T29" fmla="*/ 70 h 234"/>
                <a:gd name="T30" fmla="*/ 192 w 192"/>
                <a:gd name="T31" fmla="*/ 92 h 234"/>
                <a:gd name="T32" fmla="*/ 192 w 192"/>
                <a:gd name="T33" fmla="*/ 234 h 234"/>
                <a:gd name="T34" fmla="*/ 148 w 192"/>
                <a:gd name="T35" fmla="*/ 234 h 234"/>
                <a:gd name="T36" fmla="*/ 148 w 192"/>
                <a:gd name="T37" fmla="*/ 92 h 234"/>
                <a:gd name="T38" fmla="*/ 148 w 192"/>
                <a:gd name="T39" fmla="*/ 92 h 234"/>
                <a:gd name="T40" fmla="*/ 146 w 192"/>
                <a:gd name="T41" fmla="*/ 80 h 234"/>
                <a:gd name="T42" fmla="*/ 144 w 192"/>
                <a:gd name="T43" fmla="*/ 70 h 234"/>
                <a:gd name="T44" fmla="*/ 140 w 192"/>
                <a:gd name="T45" fmla="*/ 60 h 234"/>
                <a:gd name="T46" fmla="*/ 136 w 192"/>
                <a:gd name="T47" fmla="*/ 52 h 234"/>
                <a:gd name="T48" fmla="*/ 128 w 192"/>
                <a:gd name="T49" fmla="*/ 46 h 234"/>
                <a:gd name="T50" fmla="*/ 120 w 192"/>
                <a:gd name="T51" fmla="*/ 40 h 234"/>
                <a:gd name="T52" fmla="*/ 112 w 192"/>
                <a:gd name="T53" fmla="*/ 38 h 234"/>
                <a:gd name="T54" fmla="*/ 102 w 192"/>
                <a:gd name="T55" fmla="*/ 36 h 234"/>
                <a:gd name="T56" fmla="*/ 102 w 192"/>
                <a:gd name="T57" fmla="*/ 36 h 234"/>
                <a:gd name="T58" fmla="*/ 88 w 192"/>
                <a:gd name="T59" fmla="*/ 38 h 234"/>
                <a:gd name="T60" fmla="*/ 74 w 192"/>
                <a:gd name="T61" fmla="*/ 44 h 234"/>
                <a:gd name="T62" fmla="*/ 60 w 192"/>
                <a:gd name="T63" fmla="*/ 54 h 234"/>
                <a:gd name="T64" fmla="*/ 44 w 192"/>
                <a:gd name="T65" fmla="*/ 70 h 234"/>
                <a:gd name="T66" fmla="*/ 44 w 192"/>
                <a:gd name="T67" fmla="*/ 234 h 234"/>
                <a:gd name="T68" fmla="*/ 0 w 192"/>
                <a:gd name="T69" fmla="*/ 234 h 234"/>
                <a:gd name="T70" fmla="*/ 0 w 192"/>
                <a:gd name="T71" fmla="*/ 4 h 234"/>
                <a:gd name="T72" fmla="*/ 44 w 192"/>
                <a:gd name="T73" fmla="*/ 4 h 234"/>
                <a:gd name="T74" fmla="*/ 44 w 192"/>
                <a:gd name="T75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234">
                  <a:moveTo>
                    <a:pt x="44" y="34"/>
                  </a:moveTo>
                  <a:lnTo>
                    <a:pt x="46" y="34"/>
                  </a:lnTo>
                  <a:lnTo>
                    <a:pt x="46" y="34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0" y="22"/>
                  </a:lnTo>
                  <a:lnTo>
                    <a:pt x="180" y="36"/>
                  </a:lnTo>
                  <a:lnTo>
                    <a:pt x="186" y="52"/>
                  </a:lnTo>
                  <a:lnTo>
                    <a:pt x="192" y="70"/>
                  </a:lnTo>
                  <a:lnTo>
                    <a:pt x="192" y="92"/>
                  </a:lnTo>
                  <a:lnTo>
                    <a:pt x="192" y="234"/>
                  </a:lnTo>
                  <a:lnTo>
                    <a:pt x="148" y="23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6" y="80"/>
                  </a:lnTo>
                  <a:lnTo>
                    <a:pt x="144" y="70"/>
                  </a:lnTo>
                  <a:lnTo>
                    <a:pt x="140" y="60"/>
                  </a:lnTo>
                  <a:lnTo>
                    <a:pt x="136" y="52"/>
                  </a:lnTo>
                  <a:lnTo>
                    <a:pt x="128" y="46"/>
                  </a:lnTo>
                  <a:lnTo>
                    <a:pt x="120" y="40"/>
                  </a:lnTo>
                  <a:lnTo>
                    <a:pt x="112" y="38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88" y="38"/>
                  </a:lnTo>
                  <a:lnTo>
                    <a:pt x="74" y="44"/>
                  </a:lnTo>
                  <a:lnTo>
                    <a:pt x="60" y="54"/>
                  </a:lnTo>
                  <a:lnTo>
                    <a:pt x="44" y="70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4" y="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9"/>
            <p:cNvSpPr>
              <a:spLocks noEditPoints="1"/>
            </p:cNvSpPr>
            <p:nvPr userDrawn="1"/>
          </p:nvSpPr>
          <p:spPr bwMode="auto">
            <a:xfrm>
              <a:off x="3059314" y="-904627"/>
              <a:ext cx="669124" cy="765630"/>
            </a:xfrm>
            <a:custGeom>
              <a:avLst/>
              <a:gdLst>
                <a:gd name="T0" fmla="*/ 162 w 208"/>
                <a:gd name="T1" fmla="*/ 96 h 238"/>
                <a:gd name="T2" fmla="*/ 158 w 208"/>
                <a:gd name="T3" fmla="*/ 72 h 238"/>
                <a:gd name="T4" fmla="*/ 148 w 208"/>
                <a:gd name="T5" fmla="*/ 54 h 238"/>
                <a:gd name="T6" fmla="*/ 132 w 208"/>
                <a:gd name="T7" fmla="*/ 42 h 238"/>
                <a:gd name="T8" fmla="*/ 110 w 208"/>
                <a:gd name="T9" fmla="*/ 38 h 238"/>
                <a:gd name="T10" fmla="*/ 96 w 208"/>
                <a:gd name="T11" fmla="*/ 40 h 238"/>
                <a:gd name="T12" fmla="*/ 76 w 208"/>
                <a:gd name="T13" fmla="*/ 48 h 238"/>
                <a:gd name="T14" fmla="*/ 60 w 208"/>
                <a:gd name="T15" fmla="*/ 62 h 238"/>
                <a:gd name="T16" fmla="*/ 50 w 208"/>
                <a:gd name="T17" fmla="*/ 82 h 238"/>
                <a:gd name="T18" fmla="*/ 162 w 208"/>
                <a:gd name="T19" fmla="*/ 96 h 238"/>
                <a:gd name="T20" fmla="*/ 204 w 208"/>
                <a:gd name="T21" fmla="*/ 212 h 238"/>
                <a:gd name="T22" fmla="*/ 162 w 208"/>
                <a:gd name="T23" fmla="*/ 232 h 238"/>
                <a:gd name="T24" fmla="*/ 112 w 208"/>
                <a:gd name="T25" fmla="*/ 238 h 238"/>
                <a:gd name="T26" fmla="*/ 100 w 208"/>
                <a:gd name="T27" fmla="*/ 238 h 238"/>
                <a:gd name="T28" fmla="*/ 76 w 208"/>
                <a:gd name="T29" fmla="*/ 232 h 238"/>
                <a:gd name="T30" fmla="*/ 54 w 208"/>
                <a:gd name="T31" fmla="*/ 222 h 238"/>
                <a:gd name="T32" fmla="*/ 30 w 208"/>
                <a:gd name="T33" fmla="*/ 200 h 238"/>
                <a:gd name="T34" fmla="*/ 8 w 208"/>
                <a:gd name="T35" fmla="*/ 162 h 238"/>
                <a:gd name="T36" fmla="*/ 0 w 208"/>
                <a:gd name="T37" fmla="*/ 116 h 238"/>
                <a:gd name="T38" fmla="*/ 2 w 208"/>
                <a:gd name="T39" fmla="*/ 92 h 238"/>
                <a:gd name="T40" fmla="*/ 18 w 208"/>
                <a:gd name="T41" fmla="*/ 48 h 238"/>
                <a:gd name="T42" fmla="*/ 46 w 208"/>
                <a:gd name="T43" fmla="*/ 18 h 238"/>
                <a:gd name="T44" fmla="*/ 86 w 208"/>
                <a:gd name="T45" fmla="*/ 2 h 238"/>
                <a:gd name="T46" fmla="*/ 108 w 208"/>
                <a:gd name="T47" fmla="*/ 0 h 238"/>
                <a:gd name="T48" fmla="*/ 150 w 208"/>
                <a:gd name="T49" fmla="*/ 8 h 238"/>
                <a:gd name="T50" fmla="*/ 180 w 208"/>
                <a:gd name="T51" fmla="*/ 30 h 238"/>
                <a:gd name="T52" fmla="*/ 200 w 208"/>
                <a:gd name="T53" fmla="*/ 70 h 238"/>
                <a:gd name="T54" fmla="*/ 208 w 208"/>
                <a:gd name="T55" fmla="*/ 126 h 238"/>
                <a:gd name="T56" fmla="*/ 46 w 208"/>
                <a:gd name="T57" fmla="*/ 126 h 238"/>
                <a:gd name="T58" fmla="*/ 56 w 208"/>
                <a:gd name="T59" fmla="*/ 156 h 238"/>
                <a:gd name="T60" fmla="*/ 72 w 208"/>
                <a:gd name="T61" fmla="*/ 178 h 238"/>
                <a:gd name="T62" fmla="*/ 94 w 208"/>
                <a:gd name="T63" fmla="*/ 190 h 238"/>
                <a:gd name="T64" fmla="*/ 124 w 208"/>
                <a:gd name="T65" fmla="*/ 194 h 238"/>
                <a:gd name="T66" fmla="*/ 144 w 208"/>
                <a:gd name="T67" fmla="*/ 192 h 238"/>
                <a:gd name="T68" fmla="*/ 184 w 208"/>
                <a:gd name="T69" fmla="*/ 178 h 238"/>
                <a:gd name="T70" fmla="*/ 204 w 208"/>
                <a:gd name="T7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8">
                  <a:moveTo>
                    <a:pt x="162" y="96"/>
                  </a:moveTo>
                  <a:lnTo>
                    <a:pt x="162" y="96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54" y="62"/>
                  </a:lnTo>
                  <a:lnTo>
                    <a:pt x="148" y="54"/>
                  </a:lnTo>
                  <a:lnTo>
                    <a:pt x="140" y="48"/>
                  </a:lnTo>
                  <a:lnTo>
                    <a:pt x="132" y="42"/>
                  </a:lnTo>
                  <a:lnTo>
                    <a:pt x="120" y="40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96" y="40"/>
                  </a:lnTo>
                  <a:lnTo>
                    <a:pt x="86" y="42"/>
                  </a:lnTo>
                  <a:lnTo>
                    <a:pt x="76" y="48"/>
                  </a:lnTo>
                  <a:lnTo>
                    <a:pt x="68" y="54"/>
                  </a:lnTo>
                  <a:lnTo>
                    <a:pt x="60" y="62"/>
                  </a:lnTo>
                  <a:lnTo>
                    <a:pt x="54" y="72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162" y="96"/>
                  </a:lnTo>
                  <a:close/>
                  <a:moveTo>
                    <a:pt x="204" y="212"/>
                  </a:moveTo>
                  <a:lnTo>
                    <a:pt x="204" y="212"/>
                  </a:lnTo>
                  <a:lnTo>
                    <a:pt x="184" y="224"/>
                  </a:lnTo>
                  <a:lnTo>
                    <a:pt x="162" y="232"/>
                  </a:lnTo>
                  <a:lnTo>
                    <a:pt x="140" y="236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00" y="238"/>
                  </a:lnTo>
                  <a:lnTo>
                    <a:pt x="88" y="236"/>
                  </a:lnTo>
                  <a:lnTo>
                    <a:pt x="76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6" y="216"/>
                  </a:lnTo>
                  <a:lnTo>
                    <a:pt x="30" y="200"/>
                  </a:lnTo>
                  <a:lnTo>
                    <a:pt x="18" y="182"/>
                  </a:lnTo>
                  <a:lnTo>
                    <a:pt x="8" y="162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8" y="68"/>
                  </a:lnTo>
                  <a:lnTo>
                    <a:pt x="18" y="48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0" y="8"/>
                  </a:lnTo>
                  <a:lnTo>
                    <a:pt x="166" y="16"/>
                  </a:lnTo>
                  <a:lnTo>
                    <a:pt x="180" y="30"/>
                  </a:lnTo>
                  <a:lnTo>
                    <a:pt x="192" y="48"/>
                  </a:lnTo>
                  <a:lnTo>
                    <a:pt x="200" y="70"/>
                  </a:lnTo>
                  <a:lnTo>
                    <a:pt x="206" y="96"/>
                  </a:lnTo>
                  <a:lnTo>
                    <a:pt x="20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42"/>
                  </a:lnTo>
                  <a:lnTo>
                    <a:pt x="56" y="156"/>
                  </a:lnTo>
                  <a:lnTo>
                    <a:pt x="62" y="168"/>
                  </a:lnTo>
                  <a:lnTo>
                    <a:pt x="72" y="178"/>
                  </a:lnTo>
                  <a:lnTo>
                    <a:pt x="82" y="184"/>
                  </a:lnTo>
                  <a:lnTo>
                    <a:pt x="94" y="190"/>
                  </a:lnTo>
                  <a:lnTo>
                    <a:pt x="108" y="194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44" y="192"/>
                  </a:lnTo>
                  <a:lnTo>
                    <a:pt x="164" y="188"/>
                  </a:lnTo>
                  <a:lnTo>
                    <a:pt x="184" y="178"/>
                  </a:lnTo>
                  <a:lnTo>
                    <a:pt x="204" y="168"/>
                  </a:lnTo>
                  <a:lnTo>
                    <a:pt x="204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10"/>
            <p:cNvSpPr>
              <a:spLocks/>
            </p:cNvSpPr>
            <p:nvPr userDrawn="1"/>
          </p:nvSpPr>
          <p:spPr bwMode="auto">
            <a:xfrm>
              <a:off x="3760607" y="-891760"/>
              <a:ext cx="714161" cy="752763"/>
            </a:xfrm>
            <a:custGeom>
              <a:avLst/>
              <a:gdLst>
                <a:gd name="T0" fmla="*/ 0 w 222"/>
                <a:gd name="T1" fmla="*/ 0 h 234"/>
                <a:gd name="T2" fmla="*/ 50 w 222"/>
                <a:gd name="T3" fmla="*/ 0 h 234"/>
                <a:gd name="T4" fmla="*/ 112 w 222"/>
                <a:gd name="T5" fmla="*/ 142 h 234"/>
                <a:gd name="T6" fmla="*/ 172 w 222"/>
                <a:gd name="T7" fmla="*/ 0 h 234"/>
                <a:gd name="T8" fmla="*/ 222 w 222"/>
                <a:gd name="T9" fmla="*/ 0 h 234"/>
                <a:gd name="T10" fmla="*/ 120 w 222"/>
                <a:gd name="T11" fmla="*/ 234 h 234"/>
                <a:gd name="T12" fmla="*/ 104 w 222"/>
                <a:gd name="T13" fmla="*/ 234 h 234"/>
                <a:gd name="T14" fmla="*/ 0 w 222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34">
                  <a:moveTo>
                    <a:pt x="0" y="0"/>
                  </a:moveTo>
                  <a:lnTo>
                    <a:pt x="50" y="0"/>
                  </a:lnTo>
                  <a:lnTo>
                    <a:pt x="112" y="142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11"/>
            <p:cNvSpPr>
              <a:spLocks noEditPoints="1"/>
            </p:cNvSpPr>
            <p:nvPr userDrawn="1"/>
          </p:nvSpPr>
          <p:spPr bwMode="auto">
            <a:xfrm>
              <a:off x="4519805" y="-904627"/>
              <a:ext cx="636954" cy="765630"/>
            </a:xfrm>
            <a:custGeom>
              <a:avLst/>
              <a:gdLst>
                <a:gd name="T0" fmla="*/ 120 w 198"/>
                <a:gd name="T1" fmla="*/ 120 h 238"/>
                <a:gd name="T2" fmla="*/ 68 w 198"/>
                <a:gd name="T3" fmla="*/ 142 h 238"/>
                <a:gd name="T4" fmla="*/ 52 w 198"/>
                <a:gd name="T5" fmla="*/ 156 h 238"/>
                <a:gd name="T6" fmla="*/ 46 w 198"/>
                <a:gd name="T7" fmla="*/ 174 h 238"/>
                <a:gd name="T8" fmla="*/ 48 w 198"/>
                <a:gd name="T9" fmla="*/ 180 h 238"/>
                <a:gd name="T10" fmla="*/ 52 w 198"/>
                <a:gd name="T11" fmla="*/ 192 h 238"/>
                <a:gd name="T12" fmla="*/ 60 w 198"/>
                <a:gd name="T13" fmla="*/ 200 h 238"/>
                <a:gd name="T14" fmla="*/ 72 w 198"/>
                <a:gd name="T15" fmla="*/ 206 h 238"/>
                <a:gd name="T16" fmla="*/ 80 w 198"/>
                <a:gd name="T17" fmla="*/ 206 h 238"/>
                <a:gd name="T18" fmla="*/ 100 w 198"/>
                <a:gd name="T19" fmla="*/ 200 h 238"/>
                <a:gd name="T20" fmla="*/ 120 w 198"/>
                <a:gd name="T21" fmla="*/ 188 h 238"/>
                <a:gd name="T22" fmla="*/ 198 w 198"/>
                <a:gd name="T23" fmla="*/ 220 h 238"/>
                <a:gd name="T24" fmla="*/ 184 w 198"/>
                <a:gd name="T25" fmla="*/ 228 h 238"/>
                <a:gd name="T26" fmla="*/ 164 w 198"/>
                <a:gd name="T27" fmla="*/ 238 h 238"/>
                <a:gd name="T28" fmla="*/ 154 w 198"/>
                <a:gd name="T29" fmla="*/ 238 h 238"/>
                <a:gd name="T30" fmla="*/ 130 w 198"/>
                <a:gd name="T31" fmla="*/ 232 h 238"/>
                <a:gd name="T32" fmla="*/ 118 w 198"/>
                <a:gd name="T33" fmla="*/ 214 h 238"/>
                <a:gd name="T34" fmla="*/ 104 w 198"/>
                <a:gd name="T35" fmla="*/ 226 h 238"/>
                <a:gd name="T36" fmla="*/ 72 w 198"/>
                <a:gd name="T37" fmla="*/ 236 h 238"/>
                <a:gd name="T38" fmla="*/ 56 w 198"/>
                <a:gd name="T39" fmla="*/ 238 h 238"/>
                <a:gd name="T40" fmla="*/ 34 w 198"/>
                <a:gd name="T41" fmla="*/ 234 h 238"/>
                <a:gd name="T42" fmla="*/ 16 w 198"/>
                <a:gd name="T43" fmla="*/ 222 h 238"/>
                <a:gd name="T44" fmla="*/ 4 w 198"/>
                <a:gd name="T45" fmla="*/ 204 h 238"/>
                <a:gd name="T46" fmla="*/ 0 w 198"/>
                <a:gd name="T47" fmla="*/ 182 h 238"/>
                <a:gd name="T48" fmla="*/ 2 w 198"/>
                <a:gd name="T49" fmla="*/ 166 h 238"/>
                <a:gd name="T50" fmla="*/ 16 w 198"/>
                <a:gd name="T51" fmla="*/ 142 h 238"/>
                <a:gd name="T52" fmla="*/ 38 w 198"/>
                <a:gd name="T53" fmla="*/ 126 h 238"/>
                <a:gd name="T54" fmla="*/ 78 w 198"/>
                <a:gd name="T55" fmla="*/ 110 h 238"/>
                <a:gd name="T56" fmla="*/ 120 w 198"/>
                <a:gd name="T57" fmla="*/ 82 h 238"/>
                <a:gd name="T58" fmla="*/ 118 w 198"/>
                <a:gd name="T59" fmla="*/ 72 h 238"/>
                <a:gd name="T60" fmla="*/ 114 w 198"/>
                <a:gd name="T61" fmla="*/ 58 h 238"/>
                <a:gd name="T62" fmla="*/ 104 w 198"/>
                <a:gd name="T63" fmla="*/ 48 h 238"/>
                <a:gd name="T64" fmla="*/ 88 w 198"/>
                <a:gd name="T65" fmla="*/ 42 h 238"/>
                <a:gd name="T66" fmla="*/ 78 w 198"/>
                <a:gd name="T67" fmla="*/ 42 h 238"/>
                <a:gd name="T68" fmla="*/ 40 w 198"/>
                <a:gd name="T69" fmla="*/ 52 h 238"/>
                <a:gd name="T70" fmla="*/ 6 w 198"/>
                <a:gd name="T71" fmla="*/ 80 h 238"/>
                <a:gd name="T72" fmla="*/ 6 w 198"/>
                <a:gd name="T73" fmla="*/ 30 h 238"/>
                <a:gd name="T74" fmla="*/ 28 w 198"/>
                <a:gd name="T75" fmla="*/ 12 h 238"/>
                <a:gd name="T76" fmla="*/ 58 w 198"/>
                <a:gd name="T77" fmla="*/ 2 h 238"/>
                <a:gd name="T78" fmla="*/ 82 w 198"/>
                <a:gd name="T79" fmla="*/ 0 h 238"/>
                <a:gd name="T80" fmla="*/ 114 w 198"/>
                <a:gd name="T81" fmla="*/ 4 h 238"/>
                <a:gd name="T82" fmla="*/ 140 w 198"/>
                <a:gd name="T83" fmla="*/ 18 h 238"/>
                <a:gd name="T84" fmla="*/ 158 w 198"/>
                <a:gd name="T85" fmla="*/ 42 h 238"/>
                <a:gd name="T86" fmla="*/ 164 w 198"/>
                <a:gd name="T87" fmla="*/ 76 h 238"/>
                <a:gd name="T88" fmla="*/ 164 w 198"/>
                <a:gd name="T89" fmla="*/ 194 h 238"/>
                <a:gd name="T90" fmla="*/ 166 w 198"/>
                <a:gd name="T91" fmla="*/ 202 h 238"/>
                <a:gd name="T92" fmla="*/ 174 w 198"/>
                <a:gd name="T93" fmla="*/ 204 h 238"/>
                <a:gd name="T94" fmla="*/ 184 w 198"/>
                <a:gd name="T95" fmla="*/ 202 h 238"/>
                <a:gd name="T96" fmla="*/ 198 w 198"/>
                <a:gd name="T97" fmla="*/ 2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" h="238">
                  <a:moveTo>
                    <a:pt x="120" y="120"/>
                  </a:moveTo>
                  <a:lnTo>
                    <a:pt x="120" y="120"/>
                  </a:lnTo>
                  <a:lnTo>
                    <a:pt x="92" y="130"/>
                  </a:lnTo>
                  <a:lnTo>
                    <a:pt x="68" y="142"/>
                  </a:lnTo>
                  <a:lnTo>
                    <a:pt x="60" y="148"/>
                  </a:lnTo>
                  <a:lnTo>
                    <a:pt x="52" y="156"/>
                  </a:lnTo>
                  <a:lnTo>
                    <a:pt x="48" y="164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8" y="180"/>
                  </a:lnTo>
                  <a:lnTo>
                    <a:pt x="50" y="186"/>
                  </a:lnTo>
                  <a:lnTo>
                    <a:pt x="52" y="192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6" y="204"/>
                  </a:lnTo>
                  <a:lnTo>
                    <a:pt x="72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90" y="204"/>
                  </a:lnTo>
                  <a:lnTo>
                    <a:pt x="100" y="200"/>
                  </a:lnTo>
                  <a:lnTo>
                    <a:pt x="110" y="194"/>
                  </a:lnTo>
                  <a:lnTo>
                    <a:pt x="120" y="188"/>
                  </a:lnTo>
                  <a:lnTo>
                    <a:pt x="120" y="120"/>
                  </a:lnTo>
                  <a:close/>
                  <a:moveTo>
                    <a:pt x="198" y="220"/>
                  </a:moveTo>
                  <a:lnTo>
                    <a:pt x="198" y="220"/>
                  </a:lnTo>
                  <a:lnTo>
                    <a:pt x="184" y="228"/>
                  </a:lnTo>
                  <a:lnTo>
                    <a:pt x="172" y="234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40" y="236"/>
                  </a:lnTo>
                  <a:lnTo>
                    <a:pt x="130" y="232"/>
                  </a:lnTo>
                  <a:lnTo>
                    <a:pt x="124" y="226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04" y="226"/>
                  </a:lnTo>
                  <a:lnTo>
                    <a:pt x="88" y="232"/>
                  </a:lnTo>
                  <a:lnTo>
                    <a:pt x="72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44" y="238"/>
                  </a:lnTo>
                  <a:lnTo>
                    <a:pt x="34" y="234"/>
                  </a:lnTo>
                  <a:lnTo>
                    <a:pt x="24" y="228"/>
                  </a:lnTo>
                  <a:lnTo>
                    <a:pt x="16" y="222"/>
                  </a:lnTo>
                  <a:lnTo>
                    <a:pt x="10" y="212"/>
                  </a:lnTo>
                  <a:lnTo>
                    <a:pt x="4" y="204"/>
                  </a:lnTo>
                  <a:lnTo>
                    <a:pt x="2" y="19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8" y="154"/>
                  </a:lnTo>
                  <a:lnTo>
                    <a:pt x="16" y="142"/>
                  </a:lnTo>
                  <a:lnTo>
                    <a:pt x="26" y="134"/>
                  </a:lnTo>
                  <a:lnTo>
                    <a:pt x="38" y="126"/>
                  </a:lnTo>
                  <a:lnTo>
                    <a:pt x="52" y="120"/>
                  </a:lnTo>
                  <a:lnTo>
                    <a:pt x="78" y="110"/>
                  </a:lnTo>
                  <a:lnTo>
                    <a:pt x="120" y="96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8" y="72"/>
                  </a:lnTo>
                  <a:lnTo>
                    <a:pt x="116" y="64"/>
                  </a:lnTo>
                  <a:lnTo>
                    <a:pt x="114" y="58"/>
                  </a:lnTo>
                  <a:lnTo>
                    <a:pt x="108" y="52"/>
                  </a:lnTo>
                  <a:lnTo>
                    <a:pt x="104" y="48"/>
                  </a:lnTo>
                  <a:lnTo>
                    <a:pt x="96" y="44"/>
                  </a:lnTo>
                  <a:lnTo>
                    <a:pt x="8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58" y="44"/>
                  </a:lnTo>
                  <a:lnTo>
                    <a:pt x="40" y="52"/>
                  </a:lnTo>
                  <a:lnTo>
                    <a:pt x="22" y="64"/>
                  </a:lnTo>
                  <a:lnTo>
                    <a:pt x="6" y="8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58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28" y="10"/>
                  </a:lnTo>
                  <a:lnTo>
                    <a:pt x="140" y="18"/>
                  </a:lnTo>
                  <a:lnTo>
                    <a:pt x="150" y="28"/>
                  </a:lnTo>
                  <a:lnTo>
                    <a:pt x="158" y="42"/>
                  </a:lnTo>
                  <a:lnTo>
                    <a:pt x="164" y="56"/>
                  </a:lnTo>
                  <a:lnTo>
                    <a:pt x="164" y="76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66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4"/>
                  </a:lnTo>
                  <a:lnTo>
                    <a:pt x="184" y="202"/>
                  </a:lnTo>
                  <a:lnTo>
                    <a:pt x="198" y="192"/>
                  </a:lnTo>
                  <a:lnTo>
                    <a:pt x="198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12"/>
            <p:cNvSpPr>
              <a:spLocks/>
            </p:cNvSpPr>
            <p:nvPr userDrawn="1"/>
          </p:nvSpPr>
          <p:spPr bwMode="auto">
            <a:xfrm>
              <a:off x="5182495" y="-1046172"/>
              <a:ext cx="546880" cy="907175"/>
            </a:xfrm>
            <a:custGeom>
              <a:avLst/>
              <a:gdLst>
                <a:gd name="T0" fmla="*/ 86 w 170"/>
                <a:gd name="T1" fmla="*/ 48 h 282"/>
                <a:gd name="T2" fmla="*/ 158 w 170"/>
                <a:gd name="T3" fmla="*/ 48 h 282"/>
                <a:gd name="T4" fmla="*/ 158 w 170"/>
                <a:gd name="T5" fmla="*/ 88 h 282"/>
                <a:gd name="T6" fmla="*/ 86 w 170"/>
                <a:gd name="T7" fmla="*/ 88 h 282"/>
                <a:gd name="T8" fmla="*/ 86 w 170"/>
                <a:gd name="T9" fmla="*/ 206 h 282"/>
                <a:gd name="T10" fmla="*/ 86 w 170"/>
                <a:gd name="T11" fmla="*/ 206 h 282"/>
                <a:gd name="T12" fmla="*/ 86 w 170"/>
                <a:gd name="T13" fmla="*/ 216 h 282"/>
                <a:gd name="T14" fmla="*/ 88 w 170"/>
                <a:gd name="T15" fmla="*/ 224 h 282"/>
                <a:gd name="T16" fmla="*/ 92 w 170"/>
                <a:gd name="T17" fmla="*/ 230 h 282"/>
                <a:gd name="T18" fmla="*/ 96 w 170"/>
                <a:gd name="T19" fmla="*/ 234 h 282"/>
                <a:gd name="T20" fmla="*/ 102 w 170"/>
                <a:gd name="T21" fmla="*/ 238 h 282"/>
                <a:gd name="T22" fmla="*/ 108 w 170"/>
                <a:gd name="T23" fmla="*/ 240 h 282"/>
                <a:gd name="T24" fmla="*/ 118 w 170"/>
                <a:gd name="T25" fmla="*/ 242 h 282"/>
                <a:gd name="T26" fmla="*/ 118 w 170"/>
                <a:gd name="T27" fmla="*/ 242 h 282"/>
                <a:gd name="T28" fmla="*/ 130 w 170"/>
                <a:gd name="T29" fmla="*/ 240 h 282"/>
                <a:gd name="T30" fmla="*/ 142 w 170"/>
                <a:gd name="T31" fmla="*/ 238 h 282"/>
                <a:gd name="T32" fmla="*/ 156 w 170"/>
                <a:gd name="T33" fmla="*/ 232 h 282"/>
                <a:gd name="T34" fmla="*/ 170 w 170"/>
                <a:gd name="T35" fmla="*/ 224 h 282"/>
                <a:gd name="T36" fmla="*/ 170 w 170"/>
                <a:gd name="T37" fmla="*/ 266 h 282"/>
                <a:gd name="T38" fmla="*/ 170 w 170"/>
                <a:gd name="T39" fmla="*/ 266 h 282"/>
                <a:gd name="T40" fmla="*/ 156 w 170"/>
                <a:gd name="T41" fmla="*/ 272 h 282"/>
                <a:gd name="T42" fmla="*/ 142 w 170"/>
                <a:gd name="T43" fmla="*/ 278 h 282"/>
                <a:gd name="T44" fmla="*/ 126 w 170"/>
                <a:gd name="T45" fmla="*/ 282 h 282"/>
                <a:gd name="T46" fmla="*/ 114 w 170"/>
                <a:gd name="T47" fmla="*/ 282 h 282"/>
                <a:gd name="T48" fmla="*/ 114 w 170"/>
                <a:gd name="T49" fmla="*/ 282 h 282"/>
                <a:gd name="T50" fmla="*/ 96 w 170"/>
                <a:gd name="T51" fmla="*/ 280 h 282"/>
                <a:gd name="T52" fmla="*/ 82 w 170"/>
                <a:gd name="T53" fmla="*/ 276 h 282"/>
                <a:gd name="T54" fmla="*/ 68 w 170"/>
                <a:gd name="T55" fmla="*/ 270 h 282"/>
                <a:gd name="T56" fmla="*/ 58 w 170"/>
                <a:gd name="T57" fmla="*/ 262 h 282"/>
                <a:gd name="T58" fmla="*/ 50 w 170"/>
                <a:gd name="T59" fmla="*/ 252 h 282"/>
                <a:gd name="T60" fmla="*/ 44 w 170"/>
                <a:gd name="T61" fmla="*/ 238 h 282"/>
                <a:gd name="T62" fmla="*/ 40 w 170"/>
                <a:gd name="T63" fmla="*/ 226 h 282"/>
                <a:gd name="T64" fmla="*/ 40 w 170"/>
                <a:gd name="T65" fmla="*/ 210 h 282"/>
                <a:gd name="T66" fmla="*/ 40 w 170"/>
                <a:gd name="T67" fmla="*/ 88 h 282"/>
                <a:gd name="T68" fmla="*/ 0 w 170"/>
                <a:gd name="T69" fmla="*/ 88 h 282"/>
                <a:gd name="T70" fmla="*/ 0 w 170"/>
                <a:gd name="T71" fmla="*/ 84 h 282"/>
                <a:gd name="T72" fmla="*/ 86 w 170"/>
                <a:gd name="T73" fmla="*/ 0 h 282"/>
                <a:gd name="T74" fmla="*/ 86 w 170"/>
                <a:gd name="T75" fmla="*/ 4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82">
                  <a:moveTo>
                    <a:pt x="86" y="48"/>
                  </a:moveTo>
                  <a:lnTo>
                    <a:pt x="158" y="48"/>
                  </a:lnTo>
                  <a:lnTo>
                    <a:pt x="158" y="88"/>
                  </a:lnTo>
                  <a:lnTo>
                    <a:pt x="86" y="88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86" y="216"/>
                  </a:lnTo>
                  <a:lnTo>
                    <a:pt x="88" y="224"/>
                  </a:lnTo>
                  <a:lnTo>
                    <a:pt x="92" y="230"/>
                  </a:lnTo>
                  <a:lnTo>
                    <a:pt x="96" y="234"/>
                  </a:lnTo>
                  <a:lnTo>
                    <a:pt x="102" y="238"/>
                  </a:lnTo>
                  <a:lnTo>
                    <a:pt x="10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30" y="240"/>
                  </a:lnTo>
                  <a:lnTo>
                    <a:pt x="142" y="238"/>
                  </a:lnTo>
                  <a:lnTo>
                    <a:pt x="156" y="232"/>
                  </a:lnTo>
                  <a:lnTo>
                    <a:pt x="170" y="22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56" y="272"/>
                  </a:lnTo>
                  <a:lnTo>
                    <a:pt x="142" y="278"/>
                  </a:lnTo>
                  <a:lnTo>
                    <a:pt x="126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96" y="280"/>
                  </a:lnTo>
                  <a:lnTo>
                    <a:pt x="82" y="276"/>
                  </a:lnTo>
                  <a:lnTo>
                    <a:pt x="68" y="270"/>
                  </a:lnTo>
                  <a:lnTo>
                    <a:pt x="58" y="262"/>
                  </a:lnTo>
                  <a:lnTo>
                    <a:pt x="50" y="252"/>
                  </a:lnTo>
                  <a:lnTo>
                    <a:pt x="44" y="238"/>
                  </a:lnTo>
                  <a:lnTo>
                    <a:pt x="40" y="226"/>
                  </a:lnTo>
                  <a:lnTo>
                    <a:pt x="40" y="210"/>
                  </a:lnTo>
                  <a:lnTo>
                    <a:pt x="40" y="88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86" y="0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13"/>
            <p:cNvSpPr>
              <a:spLocks noEditPoints="1"/>
            </p:cNvSpPr>
            <p:nvPr userDrawn="1"/>
          </p:nvSpPr>
          <p:spPr bwMode="auto">
            <a:xfrm>
              <a:off x="5787279" y="-904627"/>
              <a:ext cx="791367" cy="765630"/>
            </a:xfrm>
            <a:custGeom>
              <a:avLst/>
              <a:gdLst>
                <a:gd name="T0" fmla="*/ 46 w 246"/>
                <a:gd name="T1" fmla="*/ 116 h 238"/>
                <a:gd name="T2" fmla="*/ 52 w 246"/>
                <a:gd name="T3" fmla="*/ 150 h 238"/>
                <a:gd name="T4" fmla="*/ 68 w 246"/>
                <a:gd name="T5" fmla="*/ 176 h 238"/>
                <a:gd name="T6" fmla="*/ 90 w 246"/>
                <a:gd name="T7" fmla="*/ 192 h 238"/>
                <a:gd name="T8" fmla="*/ 122 w 246"/>
                <a:gd name="T9" fmla="*/ 198 h 238"/>
                <a:gd name="T10" fmla="*/ 138 w 246"/>
                <a:gd name="T11" fmla="*/ 196 h 238"/>
                <a:gd name="T12" fmla="*/ 166 w 246"/>
                <a:gd name="T13" fmla="*/ 184 h 238"/>
                <a:gd name="T14" fmla="*/ 188 w 246"/>
                <a:gd name="T15" fmla="*/ 164 h 238"/>
                <a:gd name="T16" fmla="*/ 198 w 246"/>
                <a:gd name="T17" fmla="*/ 134 h 238"/>
                <a:gd name="T18" fmla="*/ 200 w 246"/>
                <a:gd name="T19" fmla="*/ 118 h 238"/>
                <a:gd name="T20" fmla="*/ 194 w 246"/>
                <a:gd name="T21" fmla="*/ 86 h 238"/>
                <a:gd name="T22" fmla="*/ 178 w 246"/>
                <a:gd name="T23" fmla="*/ 62 h 238"/>
                <a:gd name="T24" fmla="*/ 152 w 246"/>
                <a:gd name="T25" fmla="*/ 46 h 238"/>
                <a:gd name="T26" fmla="*/ 122 w 246"/>
                <a:gd name="T27" fmla="*/ 40 h 238"/>
                <a:gd name="T28" fmla="*/ 106 w 246"/>
                <a:gd name="T29" fmla="*/ 42 h 238"/>
                <a:gd name="T30" fmla="*/ 78 w 246"/>
                <a:gd name="T31" fmla="*/ 52 h 238"/>
                <a:gd name="T32" fmla="*/ 60 w 246"/>
                <a:gd name="T33" fmla="*/ 74 h 238"/>
                <a:gd name="T34" fmla="*/ 48 w 246"/>
                <a:gd name="T35" fmla="*/ 100 h 238"/>
                <a:gd name="T36" fmla="*/ 246 w 246"/>
                <a:gd name="T37" fmla="*/ 116 h 238"/>
                <a:gd name="T38" fmla="*/ 246 w 246"/>
                <a:gd name="T39" fmla="*/ 130 h 238"/>
                <a:gd name="T40" fmla="*/ 240 w 246"/>
                <a:gd name="T41" fmla="*/ 154 h 238"/>
                <a:gd name="T42" fmla="*/ 232 w 246"/>
                <a:gd name="T43" fmla="*/ 176 h 238"/>
                <a:gd name="T44" fmla="*/ 220 w 246"/>
                <a:gd name="T45" fmla="*/ 196 h 238"/>
                <a:gd name="T46" fmla="*/ 202 w 246"/>
                <a:gd name="T47" fmla="*/ 212 h 238"/>
                <a:gd name="T48" fmla="*/ 172 w 246"/>
                <a:gd name="T49" fmla="*/ 230 h 238"/>
                <a:gd name="T50" fmla="*/ 122 w 246"/>
                <a:gd name="T51" fmla="*/ 238 h 238"/>
                <a:gd name="T52" fmla="*/ 108 w 246"/>
                <a:gd name="T53" fmla="*/ 238 h 238"/>
                <a:gd name="T54" fmla="*/ 72 w 246"/>
                <a:gd name="T55" fmla="*/ 230 h 238"/>
                <a:gd name="T56" fmla="*/ 34 w 246"/>
                <a:gd name="T57" fmla="*/ 204 h 238"/>
                <a:gd name="T58" fmla="*/ 10 w 246"/>
                <a:gd name="T59" fmla="*/ 166 h 238"/>
                <a:gd name="T60" fmla="*/ 0 w 246"/>
                <a:gd name="T61" fmla="*/ 116 h 238"/>
                <a:gd name="T62" fmla="*/ 0 w 246"/>
                <a:gd name="T63" fmla="*/ 104 h 238"/>
                <a:gd name="T64" fmla="*/ 10 w 246"/>
                <a:gd name="T65" fmla="*/ 70 h 238"/>
                <a:gd name="T66" fmla="*/ 36 w 246"/>
                <a:gd name="T67" fmla="*/ 34 h 238"/>
                <a:gd name="T68" fmla="*/ 74 w 246"/>
                <a:gd name="T69" fmla="*/ 8 h 238"/>
                <a:gd name="T70" fmla="*/ 122 w 246"/>
                <a:gd name="T71" fmla="*/ 0 h 238"/>
                <a:gd name="T72" fmla="*/ 148 w 246"/>
                <a:gd name="T73" fmla="*/ 2 h 238"/>
                <a:gd name="T74" fmla="*/ 192 w 246"/>
                <a:gd name="T75" fmla="*/ 18 h 238"/>
                <a:gd name="T76" fmla="*/ 226 w 246"/>
                <a:gd name="T77" fmla="*/ 50 h 238"/>
                <a:gd name="T78" fmla="*/ 240 w 246"/>
                <a:gd name="T79" fmla="*/ 80 h 238"/>
                <a:gd name="T80" fmla="*/ 246 w 246"/>
                <a:gd name="T81" fmla="*/ 1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38">
                  <a:moveTo>
                    <a:pt x="46" y="116"/>
                  </a:moveTo>
                  <a:lnTo>
                    <a:pt x="46" y="116"/>
                  </a:lnTo>
                  <a:lnTo>
                    <a:pt x="48" y="134"/>
                  </a:lnTo>
                  <a:lnTo>
                    <a:pt x="52" y="150"/>
                  </a:lnTo>
                  <a:lnTo>
                    <a:pt x="58" y="164"/>
                  </a:lnTo>
                  <a:lnTo>
                    <a:pt x="68" y="176"/>
                  </a:lnTo>
                  <a:lnTo>
                    <a:pt x="78" y="184"/>
                  </a:lnTo>
                  <a:lnTo>
                    <a:pt x="90" y="192"/>
                  </a:lnTo>
                  <a:lnTo>
                    <a:pt x="106" y="196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38" y="196"/>
                  </a:lnTo>
                  <a:lnTo>
                    <a:pt x="154" y="192"/>
                  </a:lnTo>
                  <a:lnTo>
                    <a:pt x="166" y="184"/>
                  </a:lnTo>
                  <a:lnTo>
                    <a:pt x="178" y="176"/>
                  </a:lnTo>
                  <a:lnTo>
                    <a:pt x="188" y="164"/>
                  </a:lnTo>
                  <a:lnTo>
                    <a:pt x="194" y="150"/>
                  </a:lnTo>
                  <a:lnTo>
                    <a:pt x="198" y="13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8" y="100"/>
                  </a:lnTo>
                  <a:lnTo>
                    <a:pt x="194" y="86"/>
                  </a:lnTo>
                  <a:lnTo>
                    <a:pt x="186" y="74"/>
                  </a:lnTo>
                  <a:lnTo>
                    <a:pt x="178" y="62"/>
                  </a:lnTo>
                  <a:lnTo>
                    <a:pt x="166" y="52"/>
                  </a:lnTo>
                  <a:lnTo>
                    <a:pt x="152" y="46"/>
                  </a:lnTo>
                  <a:lnTo>
                    <a:pt x="138" y="4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6" y="42"/>
                  </a:lnTo>
                  <a:lnTo>
                    <a:pt x="92" y="46"/>
                  </a:lnTo>
                  <a:lnTo>
                    <a:pt x="78" y="52"/>
                  </a:lnTo>
                  <a:lnTo>
                    <a:pt x="68" y="62"/>
                  </a:lnTo>
                  <a:lnTo>
                    <a:pt x="60" y="74"/>
                  </a:lnTo>
                  <a:lnTo>
                    <a:pt x="52" y="86"/>
                  </a:lnTo>
                  <a:lnTo>
                    <a:pt x="48" y="100"/>
                  </a:lnTo>
                  <a:lnTo>
                    <a:pt x="46" y="116"/>
                  </a:lnTo>
                  <a:close/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14"/>
            <p:cNvSpPr>
              <a:spLocks/>
            </p:cNvSpPr>
            <p:nvPr userDrawn="1"/>
          </p:nvSpPr>
          <p:spPr bwMode="auto">
            <a:xfrm>
              <a:off x="5935259" y="-775950"/>
              <a:ext cx="495409" cy="508276"/>
            </a:xfrm>
            <a:custGeom>
              <a:avLst/>
              <a:gdLst>
                <a:gd name="T0" fmla="*/ 0 w 154"/>
                <a:gd name="T1" fmla="*/ 76 h 158"/>
                <a:gd name="T2" fmla="*/ 0 w 154"/>
                <a:gd name="T3" fmla="*/ 76 h 158"/>
                <a:gd name="T4" fmla="*/ 2 w 154"/>
                <a:gd name="T5" fmla="*/ 94 h 158"/>
                <a:gd name="T6" fmla="*/ 6 w 154"/>
                <a:gd name="T7" fmla="*/ 110 h 158"/>
                <a:gd name="T8" fmla="*/ 12 w 154"/>
                <a:gd name="T9" fmla="*/ 124 h 158"/>
                <a:gd name="T10" fmla="*/ 22 w 154"/>
                <a:gd name="T11" fmla="*/ 136 h 158"/>
                <a:gd name="T12" fmla="*/ 32 w 154"/>
                <a:gd name="T13" fmla="*/ 144 h 158"/>
                <a:gd name="T14" fmla="*/ 44 w 154"/>
                <a:gd name="T15" fmla="*/ 152 h 158"/>
                <a:gd name="T16" fmla="*/ 60 w 154"/>
                <a:gd name="T17" fmla="*/ 156 h 158"/>
                <a:gd name="T18" fmla="*/ 76 w 154"/>
                <a:gd name="T19" fmla="*/ 158 h 158"/>
                <a:gd name="T20" fmla="*/ 76 w 154"/>
                <a:gd name="T21" fmla="*/ 158 h 158"/>
                <a:gd name="T22" fmla="*/ 92 w 154"/>
                <a:gd name="T23" fmla="*/ 156 h 158"/>
                <a:gd name="T24" fmla="*/ 108 w 154"/>
                <a:gd name="T25" fmla="*/ 152 h 158"/>
                <a:gd name="T26" fmla="*/ 120 w 154"/>
                <a:gd name="T27" fmla="*/ 144 h 158"/>
                <a:gd name="T28" fmla="*/ 132 w 154"/>
                <a:gd name="T29" fmla="*/ 136 h 158"/>
                <a:gd name="T30" fmla="*/ 142 w 154"/>
                <a:gd name="T31" fmla="*/ 124 h 158"/>
                <a:gd name="T32" fmla="*/ 148 w 154"/>
                <a:gd name="T33" fmla="*/ 110 h 158"/>
                <a:gd name="T34" fmla="*/ 152 w 154"/>
                <a:gd name="T35" fmla="*/ 94 h 158"/>
                <a:gd name="T36" fmla="*/ 154 w 154"/>
                <a:gd name="T37" fmla="*/ 78 h 158"/>
                <a:gd name="T38" fmla="*/ 154 w 154"/>
                <a:gd name="T39" fmla="*/ 78 h 158"/>
                <a:gd name="T40" fmla="*/ 152 w 154"/>
                <a:gd name="T41" fmla="*/ 60 h 158"/>
                <a:gd name="T42" fmla="*/ 148 w 154"/>
                <a:gd name="T43" fmla="*/ 46 h 158"/>
                <a:gd name="T44" fmla="*/ 140 w 154"/>
                <a:gd name="T45" fmla="*/ 34 h 158"/>
                <a:gd name="T46" fmla="*/ 132 w 154"/>
                <a:gd name="T47" fmla="*/ 22 h 158"/>
                <a:gd name="T48" fmla="*/ 120 w 154"/>
                <a:gd name="T49" fmla="*/ 12 h 158"/>
                <a:gd name="T50" fmla="*/ 106 w 154"/>
                <a:gd name="T51" fmla="*/ 6 h 158"/>
                <a:gd name="T52" fmla="*/ 92 w 154"/>
                <a:gd name="T53" fmla="*/ 2 h 158"/>
                <a:gd name="T54" fmla="*/ 76 w 154"/>
                <a:gd name="T55" fmla="*/ 0 h 158"/>
                <a:gd name="T56" fmla="*/ 76 w 154"/>
                <a:gd name="T57" fmla="*/ 0 h 158"/>
                <a:gd name="T58" fmla="*/ 60 w 154"/>
                <a:gd name="T59" fmla="*/ 2 h 158"/>
                <a:gd name="T60" fmla="*/ 46 w 154"/>
                <a:gd name="T61" fmla="*/ 6 h 158"/>
                <a:gd name="T62" fmla="*/ 32 w 154"/>
                <a:gd name="T63" fmla="*/ 12 h 158"/>
                <a:gd name="T64" fmla="*/ 22 w 154"/>
                <a:gd name="T65" fmla="*/ 22 h 158"/>
                <a:gd name="T66" fmla="*/ 14 w 154"/>
                <a:gd name="T67" fmla="*/ 34 h 158"/>
                <a:gd name="T68" fmla="*/ 6 w 154"/>
                <a:gd name="T69" fmla="*/ 46 h 158"/>
                <a:gd name="T70" fmla="*/ 2 w 154"/>
                <a:gd name="T71" fmla="*/ 60 h 158"/>
                <a:gd name="T72" fmla="*/ 0 w 154"/>
                <a:gd name="T7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58">
                  <a:moveTo>
                    <a:pt x="0" y="76"/>
                  </a:moveTo>
                  <a:lnTo>
                    <a:pt x="0" y="76"/>
                  </a:lnTo>
                  <a:lnTo>
                    <a:pt x="2" y="94"/>
                  </a:lnTo>
                  <a:lnTo>
                    <a:pt x="6" y="110"/>
                  </a:lnTo>
                  <a:lnTo>
                    <a:pt x="12" y="124"/>
                  </a:lnTo>
                  <a:lnTo>
                    <a:pt x="22" y="136"/>
                  </a:lnTo>
                  <a:lnTo>
                    <a:pt x="32" y="144"/>
                  </a:lnTo>
                  <a:lnTo>
                    <a:pt x="44" y="152"/>
                  </a:lnTo>
                  <a:lnTo>
                    <a:pt x="60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92" y="156"/>
                  </a:lnTo>
                  <a:lnTo>
                    <a:pt x="108" y="152"/>
                  </a:lnTo>
                  <a:lnTo>
                    <a:pt x="120" y="144"/>
                  </a:lnTo>
                  <a:lnTo>
                    <a:pt x="132" y="136"/>
                  </a:lnTo>
                  <a:lnTo>
                    <a:pt x="142" y="124"/>
                  </a:lnTo>
                  <a:lnTo>
                    <a:pt x="148" y="110"/>
                  </a:lnTo>
                  <a:lnTo>
                    <a:pt x="152" y="94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15"/>
            <p:cNvSpPr>
              <a:spLocks/>
            </p:cNvSpPr>
            <p:nvPr userDrawn="1"/>
          </p:nvSpPr>
          <p:spPr bwMode="auto">
            <a:xfrm>
              <a:off x="5787279" y="-904627"/>
              <a:ext cx="791367" cy="765630"/>
            </a:xfrm>
            <a:custGeom>
              <a:avLst/>
              <a:gdLst>
                <a:gd name="T0" fmla="*/ 246 w 246"/>
                <a:gd name="T1" fmla="*/ 116 h 238"/>
                <a:gd name="T2" fmla="*/ 246 w 246"/>
                <a:gd name="T3" fmla="*/ 116 h 238"/>
                <a:gd name="T4" fmla="*/ 246 w 246"/>
                <a:gd name="T5" fmla="*/ 130 h 238"/>
                <a:gd name="T6" fmla="*/ 244 w 246"/>
                <a:gd name="T7" fmla="*/ 142 h 238"/>
                <a:gd name="T8" fmla="*/ 240 w 246"/>
                <a:gd name="T9" fmla="*/ 154 h 238"/>
                <a:gd name="T10" fmla="*/ 236 w 246"/>
                <a:gd name="T11" fmla="*/ 166 h 238"/>
                <a:gd name="T12" fmla="*/ 232 w 246"/>
                <a:gd name="T13" fmla="*/ 176 h 238"/>
                <a:gd name="T14" fmla="*/ 226 w 246"/>
                <a:gd name="T15" fmla="*/ 186 h 238"/>
                <a:gd name="T16" fmla="*/ 220 w 246"/>
                <a:gd name="T17" fmla="*/ 196 h 238"/>
                <a:gd name="T18" fmla="*/ 212 w 246"/>
                <a:gd name="T19" fmla="*/ 204 h 238"/>
                <a:gd name="T20" fmla="*/ 202 w 246"/>
                <a:gd name="T21" fmla="*/ 212 h 238"/>
                <a:gd name="T22" fmla="*/ 194 w 246"/>
                <a:gd name="T23" fmla="*/ 218 h 238"/>
                <a:gd name="T24" fmla="*/ 172 w 246"/>
                <a:gd name="T25" fmla="*/ 230 h 238"/>
                <a:gd name="T26" fmla="*/ 148 w 246"/>
                <a:gd name="T27" fmla="*/ 236 h 238"/>
                <a:gd name="T28" fmla="*/ 122 w 246"/>
                <a:gd name="T29" fmla="*/ 238 h 238"/>
                <a:gd name="T30" fmla="*/ 122 w 246"/>
                <a:gd name="T31" fmla="*/ 238 h 238"/>
                <a:gd name="T32" fmla="*/ 108 w 246"/>
                <a:gd name="T33" fmla="*/ 238 h 238"/>
                <a:gd name="T34" fmla="*/ 96 w 246"/>
                <a:gd name="T35" fmla="*/ 236 h 238"/>
                <a:gd name="T36" fmla="*/ 72 w 246"/>
                <a:gd name="T37" fmla="*/ 230 h 238"/>
                <a:gd name="T38" fmla="*/ 52 w 246"/>
                <a:gd name="T39" fmla="*/ 218 h 238"/>
                <a:gd name="T40" fmla="*/ 34 w 246"/>
                <a:gd name="T41" fmla="*/ 204 h 238"/>
                <a:gd name="T42" fmla="*/ 20 w 246"/>
                <a:gd name="T43" fmla="*/ 186 h 238"/>
                <a:gd name="T44" fmla="*/ 10 w 246"/>
                <a:gd name="T45" fmla="*/ 166 h 238"/>
                <a:gd name="T46" fmla="*/ 2 w 246"/>
                <a:gd name="T47" fmla="*/ 142 h 238"/>
                <a:gd name="T48" fmla="*/ 0 w 246"/>
                <a:gd name="T49" fmla="*/ 116 h 238"/>
                <a:gd name="T50" fmla="*/ 0 w 246"/>
                <a:gd name="T51" fmla="*/ 116 h 238"/>
                <a:gd name="T52" fmla="*/ 0 w 246"/>
                <a:gd name="T53" fmla="*/ 104 h 238"/>
                <a:gd name="T54" fmla="*/ 2 w 246"/>
                <a:gd name="T55" fmla="*/ 92 h 238"/>
                <a:gd name="T56" fmla="*/ 10 w 246"/>
                <a:gd name="T57" fmla="*/ 70 h 238"/>
                <a:gd name="T58" fmla="*/ 20 w 246"/>
                <a:gd name="T59" fmla="*/ 50 h 238"/>
                <a:gd name="T60" fmla="*/ 36 w 246"/>
                <a:gd name="T61" fmla="*/ 34 h 238"/>
                <a:gd name="T62" fmla="*/ 54 w 246"/>
                <a:gd name="T63" fmla="*/ 20 h 238"/>
                <a:gd name="T64" fmla="*/ 74 w 246"/>
                <a:gd name="T65" fmla="*/ 8 h 238"/>
                <a:gd name="T66" fmla="*/ 96 w 246"/>
                <a:gd name="T67" fmla="*/ 2 h 238"/>
                <a:gd name="T68" fmla="*/ 122 w 246"/>
                <a:gd name="T69" fmla="*/ 0 h 238"/>
                <a:gd name="T70" fmla="*/ 122 w 246"/>
                <a:gd name="T71" fmla="*/ 0 h 238"/>
                <a:gd name="T72" fmla="*/ 148 w 246"/>
                <a:gd name="T73" fmla="*/ 2 h 238"/>
                <a:gd name="T74" fmla="*/ 172 w 246"/>
                <a:gd name="T75" fmla="*/ 8 h 238"/>
                <a:gd name="T76" fmla="*/ 192 w 246"/>
                <a:gd name="T77" fmla="*/ 18 h 238"/>
                <a:gd name="T78" fmla="*/ 210 w 246"/>
                <a:gd name="T79" fmla="*/ 32 h 238"/>
                <a:gd name="T80" fmla="*/ 226 w 246"/>
                <a:gd name="T81" fmla="*/ 50 h 238"/>
                <a:gd name="T82" fmla="*/ 236 w 246"/>
                <a:gd name="T83" fmla="*/ 70 h 238"/>
                <a:gd name="T84" fmla="*/ 240 w 246"/>
                <a:gd name="T85" fmla="*/ 80 h 238"/>
                <a:gd name="T86" fmla="*/ 244 w 246"/>
                <a:gd name="T87" fmla="*/ 92 h 238"/>
                <a:gd name="T88" fmla="*/ 246 w 246"/>
                <a:gd name="T89" fmla="*/ 104 h 238"/>
                <a:gd name="T90" fmla="*/ 246 w 246"/>
                <a:gd name="T9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38">
                  <a:moveTo>
                    <a:pt x="246" y="116"/>
                  </a:moveTo>
                  <a:lnTo>
                    <a:pt x="246" y="116"/>
                  </a:lnTo>
                  <a:lnTo>
                    <a:pt x="246" y="130"/>
                  </a:lnTo>
                  <a:lnTo>
                    <a:pt x="244" y="142"/>
                  </a:lnTo>
                  <a:lnTo>
                    <a:pt x="240" y="154"/>
                  </a:lnTo>
                  <a:lnTo>
                    <a:pt x="236" y="166"/>
                  </a:lnTo>
                  <a:lnTo>
                    <a:pt x="232" y="176"/>
                  </a:lnTo>
                  <a:lnTo>
                    <a:pt x="226" y="186"/>
                  </a:lnTo>
                  <a:lnTo>
                    <a:pt x="220" y="196"/>
                  </a:lnTo>
                  <a:lnTo>
                    <a:pt x="212" y="204"/>
                  </a:lnTo>
                  <a:lnTo>
                    <a:pt x="202" y="212"/>
                  </a:lnTo>
                  <a:lnTo>
                    <a:pt x="194" y="218"/>
                  </a:lnTo>
                  <a:lnTo>
                    <a:pt x="172" y="230"/>
                  </a:lnTo>
                  <a:lnTo>
                    <a:pt x="148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26" y="50"/>
                  </a:lnTo>
                  <a:lnTo>
                    <a:pt x="236" y="70"/>
                  </a:lnTo>
                  <a:lnTo>
                    <a:pt x="240" y="80"/>
                  </a:lnTo>
                  <a:lnTo>
                    <a:pt x="244" y="92"/>
                  </a:lnTo>
                  <a:lnTo>
                    <a:pt x="246" y="104"/>
                  </a:lnTo>
                  <a:lnTo>
                    <a:pt x="24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16"/>
            <p:cNvSpPr>
              <a:spLocks/>
            </p:cNvSpPr>
            <p:nvPr userDrawn="1"/>
          </p:nvSpPr>
          <p:spPr bwMode="auto">
            <a:xfrm>
              <a:off x="6694456" y="-891760"/>
              <a:ext cx="540446" cy="752763"/>
            </a:xfrm>
            <a:custGeom>
              <a:avLst/>
              <a:gdLst>
                <a:gd name="T0" fmla="*/ 46 w 168"/>
                <a:gd name="T1" fmla="*/ 4 h 234"/>
                <a:gd name="T2" fmla="*/ 46 w 168"/>
                <a:gd name="T3" fmla="*/ 58 h 234"/>
                <a:gd name="T4" fmla="*/ 46 w 168"/>
                <a:gd name="T5" fmla="*/ 58 h 234"/>
                <a:gd name="T6" fmla="*/ 46 w 168"/>
                <a:gd name="T7" fmla="*/ 58 h 234"/>
                <a:gd name="T8" fmla="*/ 64 w 168"/>
                <a:gd name="T9" fmla="*/ 32 h 234"/>
                <a:gd name="T10" fmla="*/ 72 w 168"/>
                <a:gd name="T11" fmla="*/ 22 h 234"/>
                <a:gd name="T12" fmla="*/ 80 w 168"/>
                <a:gd name="T13" fmla="*/ 14 h 234"/>
                <a:gd name="T14" fmla="*/ 88 w 168"/>
                <a:gd name="T15" fmla="*/ 8 h 234"/>
                <a:gd name="T16" fmla="*/ 96 w 168"/>
                <a:gd name="T17" fmla="*/ 4 h 234"/>
                <a:gd name="T18" fmla="*/ 104 w 168"/>
                <a:gd name="T19" fmla="*/ 0 h 234"/>
                <a:gd name="T20" fmla="*/ 112 w 168"/>
                <a:gd name="T21" fmla="*/ 0 h 234"/>
                <a:gd name="T22" fmla="*/ 112 w 168"/>
                <a:gd name="T23" fmla="*/ 0 h 234"/>
                <a:gd name="T24" fmla="*/ 126 w 168"/>
                <a:gd name="T25" fmla="*/ 2 h 234"/>
                <a:gd name="T26" fmla="*/ 140 w 168"/>
                <a:gd name="T27" fmla="*/ 6 h 234"/>
                <a:gd name="T28" fmla="*/ 154 w 168"/>
                <a:gd name="T29" fmla="*/ 14 h 234"/>
                <a:gd name="T30" fmla="*/ 168 w 168"/>
                <a:gd name="T31" fmla="*/ 26 h 234"/>
                <a:gd name="T32" fmla="*/ 144 w 168"/>
                <a:gd name="T33" fmla="*/ 66 h 234"/>
                <a:gd name="T34" fmla="*/ 144 w 168"/>
                <a:gd name="T35" fmla="*/ 66 h 234"/>
                <a:gd name="T36" fmla="*/ 132 w 168"/>
                <a:gd name="T37" fmla="*/ 56 h 234"/>
                <a:gd name="T38" fmla="*/ 120 w 168"/>
                <a:gd name="T39" fmla="*/ 50 h 234"/>
                <a:gd name="T40" fmla="*/ 110 w 168"/>
                <a:gd name="T41" fmla="*/ 46 h 234"/>
                <a:gd name="T42" fmla="*/ 100 w 168"/>
                <a:gd name="T43" fmla="*/ 44 h 234"/>
                <a:gd name="T44" fmla="*/ 100 w 168"/>
                <a:gd name="T45" fmla="*/ 44 h 234"/>
                <a:gd name="T46" fmla="*/ 90 w 168"/>
                <a:gd name="T47" fmla="*/ 44 h 234"/>
                <a:gd name="T48" fmla="*/ 78 w 168"/>
                <a:gd name="T49" fmla="*/ 48 h 234"/>
                <a:gd name="T50" fmla="*/ 70 w 168"/>
                <a:gd name="T51" fmla="*/ 56 h 234"/>
                <a:gd name="T52" fmla="*/ 62 w 168"/>
                <a:gd name="T53" fmla="*/ 64 h 234"/>
                <a:gd name="T54" fmla="*/ 54 w 168"/>
                <a:gd name="T55" fmla="*/ 74 h 234"/>
                <a:gd name="T56" fmla="*/ 50 w 168"/>
                <a:gd name="T57" fmla="*/ 86 h 234"/>
                <a:gd name="T58" fmla="*/ 46 w 168"/>
                <a:gd name="T59" fmla="*/ 100 h 234"/>
                <a:gd name="T60" fmla="*/ 46 w 168"/>
                <a:gd name="T61" fmla="*/ 114 h 234"/>
                <a:gd name="T62" fmla="*/ 46 w 168"/>
                <a:gd name="T63" fmla="*/ 234 h 234"/>
                <a:gd name="T64" fmla="*/ 0 w 168"/>
                <a:gd name="T65" fmla="*/ 234 h 234"/>
                <a:gd name="T66" fmla="*/ 0 w 168"/>
                <a:gd name="T67" fmla="*/ 4 h 234"/>
                <a:gd name="T68" fmla="*/ 46 w 168"/>
                <a:gd name="T69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234">
                  <a:moveTo>
                    <a:pt x="46" y="4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4" y="3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8" y="8"/>
                  </a:lnTo>
                  <a:lnTo>
                    <a:pt x="96" y="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40" y="6"/>
                  </a:lnTo>
                  <a:lnTo>
                    <a:pt x="154" y="14"/>
                  </a:lnTo>
                  <a:lnTo>
                    <a:pt x="168" y="2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32" y="56"/>
                  </a:lnTo>
                  <a:lnTo>
                    <a:pt x="120" y="50"/>
                  </a:lnTo>
                  <a:lnTo>
                    <a:pt x="110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8" y="48"/>
                  </a:lnTo>
                  <a:lnTo>
                    <a:pt x="70" y="56"/>
                  </a:lnTo>
                  <a:lnTo>
                    <a:pt x="62" y="64"/>
                  </a:lnTo>
                  <a:lnTo>
                    <a:pt x="54" y="74"/>
                  </a:lnTo>
                  <a:lnTo>
                    <a:pt x="50" y="86"/>
                  </a:lnTo>
                  <a:lnTo>
                    <a:pt x="46" y="100"/>
                  </a:lnTo>
                  <a:lnTo>
                    <a:pt x="46" y="114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17"/>
            <p:cNvSpPr>
              <a:spLocks noEditPoints="1"/>
            </p:cNvSpPr>
            <p:nvPr userDrawn="1"/>
          </p:nvSpPr>
          <p:spPr bwMode="auto">
            <a:xfrm>
              <a:off x="7236296" y="-1258490"/>
              <a:ext cx="308826" cy="308826"/>
            </a:xfrm>
            <a:custGeom>
              <a:avLst/>
              <a:gdLst>
                <a:gd name="T0" fmla="*/ 48 w 96"/>
                <a:gd name="T1" fmla="*/ 46 h 96"/>
                <a:gd name="T2" fmla="*/ 58 w 96"/>
                <a:gd name="T3" fmla="*/ 42 h 96"/>
                <a:gd name="T4" fmla="*/ 58 w 96"/>
                <a:gd name="T5" fmla="*/ 38 h 96"/>
                <a:gd name="T6" fmla="*/ 56 w 96"/>
                <a:gd name="T7" fmla="*/ 32 h 96"/>
                <a:gd name="T8" fmla="*/ 36 w 96"/>
                <a:gd name="T9" fmla="*/ 30 h 96"/>
                <a:gd name="T10" fmla="*/ 48 w 96"/>
                <a:gd name="T11" fmla="*/ 46 h 96"/>
                <a:gd name="T12" fmla="*/ 50 w 96"/>
                <a:gd name="T13" fmla="*/ 24 h 96"/>
                <a:gd name="T14" fmla="*/ 58 w 96"/>
                <a:gd name="T15" fmla="*/ 24 h 96"/>
                <a:gd name="T16" fmla="*/ 66 w 96"/>
                <a:gd name="T17" fmla="*/ 32 h 96"/>
                <a:gd name="T18" fmla="*/ 66 w 96"/>
                <a:gd name="T19" fmla="*/ 36 h 96"/>
                <a:gd name="T20" fmla="*/ 62 w 96"/>
                <a:gd name="T21" fmla="*/ 46 h 96"/>
                <a:gd name="T22" fmla="*/ 52 w 96"/>
                <a:gd name="T23" fmla="*/ 52 h 96"/>
                <a:gd name="T24" fmla="*/ 52 w 96"/>
                <a:gd name="T25" fmla="*/ 52 h 96"/>
                <a:gd name="T26" fmla="*/ 64 w 96"/>
                <a:gd name="T27" fmla="*/ 64 h 96"/>
                <a:gd name="T28" fmla="*/ 60 w 96"/>
                <a:gd name="T29" fmla="*/ 74 h 96"/>
                <a:gd name="T30" fmla="*/ 56 w 96"/>
                <a:gd name="T31" fmla="*/ 66 h 96"/>
                <a:gd name="T32" fmla="*/ 44 w 96"/>
                <a:gd name="T33" fmla="*/ 54 h 96"/>
                <a:gd name="T34" fmla="*/ 36 w 96"/>
                <a:gd name="T35" fmla="*/ 52 h 96"/>
                <a:gd name="T36" fmla="*/ 28 w 96"/>
                <a:gd name="T37" fmla="*/ 74 h 96"/>
                <a:gd name="T38" fmla="*/ 48 w 96"/>
                <a:gd name="T39" fmla="*/ 8 h 96"/>
                <a:gd name="T40" fmla="*/ 40 w 96"/>
                <a:gd name="T41" fmla="*/ 10 h 96"/>
                <a:gd name="T42" fmla="*/ 26 w 96"/>
                <a:gd name="T43" fmla="*/ 16 h 96"/>
                <a:gd name="T44" fmla="*/ 16 w 96"/>
                <a:gd name="T45" fmla="*/ 26 h 96"/>
                <a:gd name="T46" fmla="*/ 10 w 96"/>
                <a:gd name="T47" fmla="*/ 40 h 96"/>
                <a:gd name="T48" fmla="*/ 8 w 96"/>
                <a:gd name="T49" fmla="*/ 48 h 96"/>
                <a:gd name="T50" fmla="*/ 12 w 96"/>
                <a:gd name="T51" fmla="*/ 64 h 96"/>
                <a:gd name="T52" fmla="*/ 20 w 96"/>
                <a:gd name="T53" fmla="*/ 76 h 96"/>
                <a:gd name="T54" fmla="*/ 32 w 96"/>
                <a:gd name="T55" fmla="*/ 84 h 96"/>
                <a:gd name="T56" fmla="*/ 48 w 96"/>
                <a:gd name="T57" fmla="*/ 88 h 96"/>
                <a:gd name="T58" fmla="*/ 56 w 96"/>
                <a:gd name="T59" fmla="*/ 86 h 96"/>
                <a:gd name="T60" fmla="*/ 70 w 96"/>
                <a:gd name="T61" fmla="*/ 80 h 96"/>
                <a:gd name="T62" fmla="*/ 80 w 96"/>
                <a:gd name="T63" fmla="*/ 70 h 96"/>
                <a:gd name="T64" fmla="*/ 86 w 96"/>
                <a:gd name="T65" fmla="*/ 56 h 96"/>
                <a:gd name="T66" fmla="*/ 88 w 96"/>
                <a:gd name="T67" fmla="*/ 48 h 96"/>
                <a:gd name="T68" fmla="*/ 84 w 96"/>
                <a:gd name="T69" fmla="*/ 32 h 96"/>
                <a:gd name="T70" fmla="*/ 76 w 96"/>
                <a:gd name="T71" fmla="*/ 20 h 96"/>
                <a:gd name="T72" fmla="*/ 64 w 96"/>
                <a:gd name="T73" fmla="*/ 12 h 96"/>
                <a:gd name="T74" fmla="*/ 48 w 96"/>
                <a:gd name="T75" fmla="*/ 8 h 96"/>
                <a:gd name="T76" fmla="*/ 48 w 96"/>
                <a:gd name="T77" fmla="*/ 96 h 96"/>
                <a:gd name="T78" fmla="*/ 30 w 96"/>
                <a:gd name="T79" fmla="*/ 92 h 96"/>
                <a:gd name="T80" fmla="*/ 14 w 96"/>
                <a:gd name="T81" fmla="*/ 82 h 96"/>
                <a:gd name="T82" fmla="*/ 4 w 96"/>
                <a:gd name="T83" fmla="*/ 66 h 96"/>
                <a:gd name="T84" fmla="*/ 0 w 96"/>
                <a:gd name="T85" fmla="*/ 48 h 96"/>
                <a:gd name="T86" fmla="*/ 2 w 96"/>
                <a:gd name="T87" fmla="*/ 38 h 96"/>
                <a:gd name="T88" fmla="*/ 8 w 96"/>
                <a:gd name="T89" fmla="*/ 22 h 96"/>
                <a:gd name="T90" fmla="*/ 22 w 96"/>
                <a:gd name="T91" fmla="*/ 8 h 96"/>
                <a:gd name="T92" fmla="*/ 38 w 96"/>
                <a:gd name="T93" fmla="*/ 2 h 96"/>
                <a:gd name="T94" fmla="*/ 48 w 96"/>
                <a:gd name="T95" fmla="*/ 0 h 96"/>
                <a:gd name="T96" fmla="*/ 66 w 96"/>
                <a:gd name="T97" fmla="*/ 4 h 96"/>
                <a:gd name="T98" fmla="*/ 82 w 96"/>
                <a:gd name="T99" fmla="*/ 14 h 96"/>
                <a:gd name="T100" fmla="*/ 92 w 96"/>
                <a:gd name="T101" fmla="*/ 30 h 96"/>
                <a:gd name="T102" fmla="*/ 96 w 96"/>
                <a:gd name="T103" fmla="*/ 48 h 96"/>
                <a:gd name="T104" fmla="*/ 94 w 96"/>
                <a:gd name="T105" fmla="*/ 58 h 96"/>
                <a:gd name="T106" fmla="*/ 88 w 96"/>
                <a:gd name="T107" fmla="*/ 74 h 96"/>
                <a:gd name="T108" fmla="*/ 74 w 96"/>
                <a:gd name="T109" fmla="*/ 88 h 96"/>
                <a:gd name="T110" fmla="*/ 58 w 96"/>
                <a:gd name="T11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6">
                  <a:moveTo>
                    <a:pt x="48" y="46"/>
                  </a:moveTo>
                  <a:lnTo>
                    <a:pt x="48" y="46"/>
                  </a:lnTo>
                  <a:lnTo>
                    <a:pt x="54" y="44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6" y="46"/>
                  </a:lnTo>
                  <a:lnTo>
                    <a:pt x="48" y="46"/>
                  </a:lnTo>
                  <a:close/>
                  <a:moveTo>
                    <a:pt x="28" y="24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4" y="64"/>
                  </a:lnTo>
                  <a:lnTo>
                    <a:pt x="70" y="74"/>
                  </a:lnTo>
                  <a:lnTo>
                    <a:pt x="60" y="7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24"/>
                  </a:lnTo>
                  <a:close/>
                  <a:moveTo>
                    <a:pt x="48" y="8"/>
                  </a:moveTo>
                  <a:lnTo>
                    <a:pt x="48" y="8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6" y="80"/>
                  </a:lnTo>
                  <a:lnTo>
                    <a:pt x="32" y="84"/>
                  </a:lnTo>
                  <a:lnTo>
                    <a:pt x="40" y="8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4" y="84"/>
                  </a:lnTo>
                  <a:lnTo>
                    <a:pt x="70" y="80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4" y="64"/>
                  </a:lnTo>
                  <a:lnTo>
                    <a:pt x="86" y="56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0"/>
                  </a:lnTo>
                  <a:lnTo>
                    <a:pt x="84" y="32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0" y="16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48" y="8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21"/>
            <p:cNvSpPr>
              <a:spLocks/>
            </p:cNvSpPr>
            <p:nvPr userDrawn="1"/>
          </p:nvSpPr>
          <p:spPr bwMode="auto">
            <a:xfrm>
              <a:off x="7267072" y="-1258490"/>
              <a:ext cx="308826" cy="308826"/>
            </a:xfrm>
            <a:custGeom>
              <a:avLst/>
              <a:gdLst>
                <a:gd name="T0" fmla="*/ 48 w 96"/>
                <a:gd name="T1" fmla="*/ 96 h 96"/>
                <a:gd name="T2" fmla="*/ 48 w 96"/>
                <a:gd name="T3" fmla="*/ 96 h 96"/>
                <a:gd name="T4" fmla="*/ 38 w 96"/>
                <a:gd name="T5" fmla="*/ 94 h 96"/>
                <a:gd name="T6" fmla="*/ 30 w 96"/>
                <a:gd name="T7" fmla="*/ 92 h 96"/>
                <a:gd name="T8" fmla="*/ 22 w 96"/>
                <a:gd name="T9" fmla="*/ 88 h 96"/>
                <a:gd name="T10" fmla="*/ 14 w 96"/>
                <a:gd name="T11" fmla="*/ 82 h 96"/>
                <a:gd name="T12" fmla="*/ 8 w 96"/>
                <a:gd name="T13" fmla="*/ 74 h 96"/>
                <a:gd name="T14" fmla="*/ 4 w 96"/>
                <a:gd name="T15" fmla="*/ 66 h 96"/>
                <a:gd name="T16" fmla="*/ 2 w 96"/>
                <a:gd name="T17" fmla="*/ 58 h 96"/>
                <a:gd name="T18" fmla="*/ 0 w 96"/>
                <a:gd name="T19" fmla="*/ 48 h 96"/>
                <a:gd name="T20" fmla="*/ 0 w 96"/>
                <a:gd name="T21" fmla="*/ 48 h 96"/>
                <a:gd name="T22" fmla="*/ 2 w 96"/>
                <a:gd name="T23" fmla="*/ 38 h 96"/>
                <a:gd name="T24" fmla="*/ 4 w 96"/>
                <a:gd name="T25" fmla="*/ 30 h 96"/>
                <a:gd name="T26" fmla="*/ 8 w 96"/>
                <a:gd name="T27" fmla="*/ 22 h 96"/>
                <a:gd name="T28" fmla="*/ 14 w 96"/>
                <a:gd name="T29" fmla="*/ 14 h 96"/>
                <a:gd name="T30" fmla="*/ 22 w 96"/>
                <a:gd name="T31" fmla="*/ 8 h 96"/>
                <a:gd name="T32" fmla="*/ 30 w 96"/>
                <a:gd name="T33" fmla="*/ 4 h 96"/>
                <a:gd name="T34" fmla="*/ 38 w 96"/>
                <a:gd name="T35" fmla="*/ 2 h 96"/>
                <a:gd name="T36" fmla="*/ 48 w 96"/>
                <a:gd name="T37" fmla="*/ 0 h 96"/>
                <a:gd name="T38" fmla="*/ 48 w 96"/>
                <a:gd name="T39" fmla="*/ 0 h 96"/>
                <a:gd name="T40" fmla="*/ 58 w 96"/>
                <a:gd name="T41" fmla="*/ 2 h 96"/>
                <a:gd name="T42" fmla="*/ 66 w 96"/>
                <a:gd name="T43" fmla="*/ 4 h 96"/>
                <a:gd name="T44" fmla="*/ 74 w 96"/>
                <a:gd name="T45" fmla="*/ 8 h 96"/>
                <a:gd name="T46" fmla="*/ 82 w 96"/>
                <a:gd name="T47" fmla="*/ 14 h 96"/>
                <a:gd name="T48" fmla="*/ 88 w 96"/>
                <a:gd name="T49" fmla="*/ 22 h 96"/>
                <a:gd name="T50" fmla="*/ 92 w 96"/>
                <a:gd name="T51" fmla="*/ 30 h 96"/>
                <a:gd name="T52" fmla="*/ 94 w 96"/>
                <a:gd name="T53" fmla="*/ 38 h 96"/>
                <a:gd name="T54" fmla="*/ 96 w 96"/>
                <a:gd name="T55" fmla="*/ 48 h 96"/>
                <a:gd name="T56" fmla="*/ 96 w 96"/>
                <a:gd name="T57" fmla="*/ 48 h 96"/>
                <a:gd name="T58" fmla="*/ 94 w 96"/>
                <a:gd name="T59" fmla="*/ 58 h 96"/>
                <a:gd name="T60" fmla="*/ 92 w 96"/>
                <a:gd name="T61" fmla="*/ 66 h 96"/>
                <a:gd name="T62" fmla="*/ 88 w 96"/>
                <a:gd name="T63" fmla="*/ 74 h 96"/>
                <a:gd name="T64" fmla="*/ 82 w 96"/>
                <a:gd name="T65" fmla="*/ 82 h 96"/>
                <a:gd name="T66" fmla="*/ 74 w 96"/>
                <a:gd name="T67" fmla="*/ 88 h 96"/>
                <a:gd name="T68" fmla="*/ 66 w 96"/>
                <a:gd name="T69" fmla="*/ 92 h 96"/>
                <a:gd name="T70" fmla="*/ 58 w 96"/>
                <a:gd name="T71" fmla="*/ 94 h 96"/>
                <a:gd name="T72" fmla="*/ 48 w 96"/>
                <a:gd name="T7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48" y="96"/>
                  </a:lnTo>
                  <a:lnTo>
                    <a:pt x="38" y="94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8" y="74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58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2" y="82"/>
                  </a:lnTo>
                  <a:lnTo>
                    <a:pt x="74" y="88"/>
                  </a:lnTo>
                  <a:lnTo>
                    <a:pt x="66" y="92"/>
                  </a:lnTo>
                  <a:lnTo>
                    <a:pt x="58" y="94"/>
                  </a:lnTo>
                  <a:lnTo>
                    <a:pt x="48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Rectangle 22"/>
            <p:cNvSpPr>
              <a:spLocks noChangeArrowheads="1"/>
            </p:cNvSpPr>
            <p:nvPr userDrawn="1"/>
          </p:nvSpPr>
          <p:spPr bwMode="auto">
            <a:xfrm>
              <a:off x="1959121" y="-1354998"/>
              <a:ext cx="141545" cy="2316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9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480" y="339439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0" y="1275608"/>
            <a:ext cx="7513176" cy="3147807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99" name="Picture 2" descr="\\deon\users\deon\Documents\Jobber_DEON\Cinevation\10126_Cinevation\Bilder\logo_liggende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7" y="411450"/>
            <a:ext cx="1518935" cy="179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5026" y="4475550"/>
            <a:ext cx="8617574" cy="544542"/>
            <a:chOff x="203016" y="4299990"/>
            <a:chExt cx="8617574" cy="544543"/>
          </a:xfrm>
        </p:grpSpPr>
        <p:sp>
          <p:nvSpPr>
            <p:cNvPr id="215" name="Oval 214"/>
            <p:cNvSpPr/>
            <p:nvPr userDrawn="1"/>
          </p:nvSpPr>
          <p:spPr>
            <a:xfrm>
              <a:off x="2431113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15"/>
            <p:cNvSpPr/>
            <p:nvPr userDrawn="1"/>
          </p:nvSpPr>
          <p:spPr>
            <a:xfrm>
              <a:off x="2658461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/>
            <p:cNvSpPr/>
            <p:nvPr userDrawn="1"/>
          </p:nvSpPr>
          <p:spPr>
            <a:xfrm>
              <a:off x="2882669" y="430372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/>
            <p:cNvSpPr/>
            <p:nvPr userDrawn="1"/>
          </p:nvSpPr>
          <p:spPr>
            <a:xfrm>
              <a:off x="3105451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 userDrawn="1"/>
          </p:nvSpPr>
          <p:spPr>
            <a:xfrm>
              <a:off x="3329659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 userDrawn="1"/>
          </p:nvSpPr>
          <p:spPr>
            <a:xfrm>
              <a:off x="3555012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 userDrawn="1"/>
          </p:nvSpPr>
          <p:spPr>
            <a:xfrm>
              <a:off x="3782360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 userDrawn="1"/>
          </p:nvSpPr>
          <p:spPr>
            <a:xfrm>
              <a:off x="4006568" y="430372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 userDrawn="1"/>
          </p:nvSpPr>
          <p:spPr>
            <a:xfrm>
              <a:off x="4224363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 userDrawn="1"/>
          </p:nvSpPr>
          <p:spPr>
            <a:xfrm>
              <a:off x="4457140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 userDrawn="1"/>
          </p:nvSpPr>
          <p:spPr>
            <a:xfrm>
              <a:off x="4681067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 userDrawn="1"/>
          </p:nvSpPr>
          <p:spPr>
            <a:xfrm>
              <a:off x="4899847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 userDrawn="1"/>
          </p:nvSpPr>
          <p:spPr>
            <a:xfrm>
              <a:off x="5128339" y="430372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 userDrawn="1"/>
          </p:nvSpPr>
          <p:spPr>
            <a:xfrm>
              <a:off x="5351121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 userDrawn="1"/>
          </p:nvSpPr>
          <p:spPr>
            <a:xfrm>
              <a:off x="5575330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 userDrawn="1"/>
          </p:nvSpPr>
          <p:spPr>
            <a:xfrm>
              <a:off x="5796398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 userDrawn="1"/>
          </p:nvSpPr>
          <p:spPr>
            <a:xfrm>
              <a:off x="6036599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 userDrawn="1"/>
          </p:nvSpPr>
          <p:spPr>
            <a:xfrm>
              <a:off x="6256523" y="430372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 userDrawn="1"/>
          </p:nvSpPr>
          <p:spPr>
            <a:xfrm>
              <a:off x="6479305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 userDrawn="1"/>
          </p:nvSpPr>
          <p:spPr>
            <a:xfrm>
              <a:off x="6707798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 userDrawn="1"/>
          </p:nvSpPr>
          <p:spPr>
            <a:xfrm>
              <a:off x="6933391" y="430372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/>
            <p:cNvSpPr/>
            <p:nvPr userDrawn="1"/>
          </p:nvSpPr>
          <p:spPr>
            <a:xfrm>
              <a:off x="7156173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/>
            <p:nvPr userDrawn="1"/>
          </p:nvSpPr>
          <p:spPr>
            <a:xfrm>
              <a:off x="7380381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/>
            <p:nvPr userDrawn="1"/>
          </p:nvSpPr>
          <p:spPr>
            <a:xfrm>
              <a:off x="7601450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 userDrawn="1"/>
          </p:nvSpPr>
          <p:spPr>
            <a:xfrm>
              <a:off x="7833082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 userDrawn="1"/>
          </p:nvSpPr>
          <p:spPr>
            <a:xfrm>
              <a:off x="8057290" y="430372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 userDrawn="1"/>
          </p:nvSpPr>
          <p:spPr>
            <a:xfrm>
              <a:off x="8280073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 userDrawn="1"/>
          </p:nvSpPr>
          <p:spPr>
            <a:xfrm>
              <a:off x="8504281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/>
            <p:cNvSpPr/>
            <p:nvPr userDrawn="1"/>
          </p:nvSpPr>
          <p:spPr>
            <a:xfrm>
              <a:off x="2431113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/>
            <p:cNvSpPr/>
            <p:nvPr userDrawn="1"/>
          </p:nvSpPr>
          <p:spPr>
            <a:xfrm>
              <a:off x="2658461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244"/>
            <p:cNvSpPr/>
            <p:nvPr userDrawn="1"/>
          </p:nvSpPr>
          <p:spPr>
            <a:xfrm>
              <a:off x="2882669" y="451876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Oval 245"/>
            <p:cNvSpPr/>
            <p:nvPr userDrawn="1"/>
          </p:nvSpPr>
          <p:spPr>
            <a:xfrm>
              <a:off x="3105451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246"/>
            <p:cNvSpPr/>
            <p:nvPr userDrawn="1"/>
          </p:nvSpPr>
          <p:spPr>
            <a:xfrm>
              <a:off x="3329659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Oval 247"/>
            <p:cNvSpPr/>
            <p:nvPr userDrawn="1"/>
          </p:nvSpPr>
          <p:spPr>
            <a:xfrm>
              <a:off x="3555012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/>
            <p:cNvSpPr/>
            <p:nvPr userDrawn="1"/>
          </p:nvSpPr>
          <p:spPr>
            <a:xfrm>
              <a:off x="3782360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/>
            <p:nvPr userDrawn="1"/>
          </p:nvSpPr>
          <p:spPr>
            <a:xfrm>
              <a:off x="4006568" y="451876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 userDrawn="1"/>
          </p:nvSpPr>
          <p:spPr>
            <a:xfrm>
              <a:off x="4224363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 userDrawn="1"/>
          </p:nvSpPr>
          <p:spPr>
            <a:xfrm>
              <a:off x="4457140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/>
            <p:cNvSpPr/>
            <p:nvPr userDrawn="1"/>
          </p:nvSpPr>
          <p:spPr>
            <a:xfrm>
              <a:off x="4681067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/>
            <p:cNvSpPr/>
            <p:nvPr userDrawn="1"/>
          </p:nvSpPr>
          <p:spPr>
            <a:xfrm>
              <a:off x="4899847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Oval 254"/>
            <p:cNvSpPr/>
            <p:nvPr userDrawn="1"/>
          </p:nvSpPr>
          <p:spPr>
            <a:xfrm>
              <a:off x="5128339" y="451876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Oval 255"/>
            <p:cNvSpPr/>
            <p:nvPr userDrawn="1"/>
          </p:nvSpPr>
          <p:spPr>
            <a:xfrm>
              <a:off x="5351121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 userDrawn="1"/>
          </p:nvSpPr>
          <p:spPr>
            <a:xfrm>
              <a:off x="5575330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 userDrawn="1"/>
          </p:nvSpPr>
          <p:spPr>
            <a:xfrm>
              <a:off x="5796398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 userDrawn="1"/>
          </p:nvSpPr>
          <p:spPr>
            <a:xfrm>
              <a:off x="6036599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 userDrawn="1"/>
          </p:nvSpPr>
          <p:spPr>
            <a:xfrm>
              <a:off x="6256523" y="451876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 userDrawn="1"/>
          </p:nvSpPr>
          <p:spPr>
            <a:xfrm>
              <a:off x="6479305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 userDrawn="1"/>
          </p:nvSpPr>
          <p:spPr>
            <a:xfrm>
              <a:off x="6707798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/>
            <p:nvPr userDrawn="1"/>
          </p:nvSpPr>
          <p:spPr>
            <a:xfrm>
              <a:off x="6933391" y="451876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 userDrawn="1"/>
          </p:nvSpPr>
          <p:spPr>
            <a:xfrm>
              <a:off x="7156173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 userDrawn="1"/>
          </p:nvSpPr>
          <p:spPr>
            <a:xfrm>
              <a:off x="7380381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/>
            <p:cNvSpPr/>
            <p:nvPr userDrawn="1"/>
          </p:nvSpPr>
          <p:spPr>
            <a:xfrm>
              <a:off x="7601450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 userDrawn="1"/>
          </p:nvSpPr>
          <p:spPr>
            <a:xfrm>
              <a:off x="7833082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/>
            <p:cNvSpPr/>
            <p:nvPr userDrawn="1"/>
          </p:nvSpPr>
          <p:spPr>
            <a:xfrm>
              <a:off x="8057290" y="451876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/>
            <p:nvPr userDrawn="1"/>
          </p:nvSpPr>
          <p:spPr>
            <a:xfrm>
              <a:off x="8280073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 userDrawn="1"/>
          </p:nvSpPr>
          <p:spPr>
            <a:xfrm>
              <a:off x="8504281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 userDrawn="1"/>
          </p:nvSpPr>
          <p:spPr>
            <a:xfrm>
              <a:off x="2431113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 userDrawn="1"/>
          </p:nvSpPr>
          <p:spPr>
            <a:xfrm>
              <a:off x="2658461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 userDrawn="1"/>
          </p:nvSpPr>
          <p:spPr>
            <a:xfrm>
              <a:off x="2882669" y="474717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/>
            <p:nvPr userDrawn="1"/>
          </p:nvSpPr>
          <p:spPr>
            <a:xfrm>
              <a:off x="3105451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/>
            <p:cNvSpPr/>
            <p:nvPr userDrawn="1"/>
          </p:nvSpPr>
          <p:spPr>
            <a:xfrm>
              <a:off x="3329659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/>
            <p:nvPr userDrawn="1"/>
          </p:nvSpPr>
          <p:spPr>
            <a:xfrm>
              <a:off x="3555012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 userDrawn="1"/>
          </p:nvSpPr>
          <p:spPr>
            <a:xfrm>
              <a:off x="3782360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 userDrawn="1"/>
          </p:nvSpPr>
          <p:spPr>
            <a:xfrm>
              <a:off x="4006568" y="474717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 userDrawn="1"/>
          </p:nvSpPr>
          <p:spPr>
            <a:xfrm>
              <a:off x="4224363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Oval 279"/>
            <p:cNvSpPr/>
            <p:nvPr userDrawn="1"/>
          </p:nvSpPr>
          <p:spPr>
            <a:xfrm>
              <a:off x="4457140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Oval 280"/>
            <p:cNvSpPr/>
            <p:nvPr userDrawn="1"/>
          </p:nvSpPr>
          <p:spPr>
            <a:xfrm>
              <a:off x="4681067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/>
            <p:cNvSpPr/>
            <p:nvPr userDrawn="1"/>
          </p:nvSpPr>
          <p:spPr>
            <a:xfrm>
              <a:off x="4899847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Oval 282"/>
            <p:cNvSpPr/>
            <p:nvPr userDrawn="1"/>
          </p:nvSpPr>
          <p:spPr>
            <a:xfrm>
              <a:off x="5128339" y="474717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/>
            <p:cNvSpPr/>
            <p:nvPr userDrawn="1"/>
          </p:nvSpPr>
          <p:spPr>
            <a:xfrm>
              <a:off x="5351121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 userDrawn="1"/>
          </p:nvSpPr>
          <p:spPr>
            <a:xfrm>
              <a:off x="5575330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 userDrawn="1"/>
          </p:nvSpPr>
          <p:spPr>
            <a:xfrm>
              <a:off x="5796398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 userDrawn="1"/>
          </p:nvSpPr>
          <p:spPr>
            <a:xfrm>
              <a:off x="6036599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 userDrawn="1"/>
          </p:nvSpPr>
          <p:spPr>
            <a:xfrm>
              <a:off x="6256523" y="474717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/>
            <p:cNvSpPr/>
            <p:nvPr userDrawn="1"/>
          </p:nvSpPr>
          <p:spPr>
            <a:xfrm>
              <a:off x="6479305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/>
            <p:cNvSpPr/>
            <p:nvPr userDrawn="1"/>
          </p:nvSpPr>
          <p:spPr>
            <a:xfrm>
              <a:off x="6707798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 userDrawn="1"/>
          </p:nvSpPr>
          <p:spPr>
            <a:xfrm>
              <a:off x="6933391" y="474717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 userDrawn="1"/>
          </p:nvSpPr>
          <p:spPr>
            <a:xfrm>
              <a:off x="7156173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 userDrawn="1"/>
          </p:nvSpPr>
          <p:spPr>
            <a:xfrm>
              <a:off x="7380381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 userDrawn="1"/>
          </p:nvSpPr>
          <p:spPr>
            <a:xfrm>
              <a:off x="7601450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 userDrawn="1"/>
          </p:nvSpPr>
          <p:spPr>
            <a:xfrm>
              <a:off x="7833082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 userDrawn="1"/>
          </p:nvSpPr>
          <p:spPr>
            <a:xfrm>
              <a:off x="8057290" y="474717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7" name="Oval 296"/>
            <p:cNvSpPr/>
            <p:nvPr userDrawn="1"/>
          </p:nvSpPr>
          <p:spPr>
            <a:xfrm>
              <a:off x="8280073" y="4743442"/>
              <a:ext cx="92101" cy="921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 userDrawn="1"/>
          </p:nvSpPr>
          <p:spPr>
            <a:xfrm>
              <a:off x="8504281" y="4743442"/>
              <a:ext cx="92101" cy="921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 userDrawn="1"/>
          </p:nvSpPr>
          <p:spPr>
            <a:xfrm>
              <a:off x="2198617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/>
            <p:nvPr userDrawn="1"/>
          </p:nvSpPr>
          <p:spPr>
            <a:xfrm>
              <a:off x="2198617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 userDrawn="1"/>
          </p:nvSpPr>
          <p:spPr>
            <a:xfrm>
              <a:off x="2198617" y="474344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 userDrawn="1"/>
          </p:nvSpPr>
          <p:spPr>
            <a:xfrm>
              <a:off x="8728489" y="429999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 userDrawn="1"/>
          </p:nvSpPr>
          <p:spPr>
            <a:xfrm>
              <a:off x="8728489" y="451503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 userDrawn="1"/>
          </p:nvSpPr>
          <p:spPr>
            <a:xfrm>
              <a:off x="8728489" y="4743442"/>
              <a:ext cx="92101" cy="921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 userDrawn="1"/>
          </p:nvSpPr>
          <p:spPr>
            <a:xfrm>
              <a:off x="203016" y="430898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 userDrawn="1"/>
          </p:nvSpPr>
          <p:spPr>
            <a:xfrm>
              <a:off x="425798" y="430525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 userDrawn="1"/>
          </p:nvSpPr>
          <p:spPr>
            <a:xfrm>
              <a:off x="650006" y="430525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 userDrawn="1"/>
          </p:nvSpPr>
          <p:spPr>
            <a:xfrm>
              <a:off x="875359" y="430525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 userDrawn="1"/>
          </p:nvSpPr>
          <p:spPr>
            <a:xfrm>
              <a:off x="1102707" y="430525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 userDrawn="1"/>
          </p:nvSpPr>
          <p:spPr>
            <a:xfrm>
              <a:off x="1326915" y="4308981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 userDrawn="1"/>
          </p:nvSpPr>
          <p:spPr>
            <a:xfrm>
              <a:off x="1544710" y="430525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 userDrawn="1"/>
          </p:nvSpPr>
          <p:spPr>
            <a:xfrm>
              <a:off x="1777487" y="430525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 userDrawn="1"/>
          </p:nvSpPr>
          <p:spPr>
            <a:xfrm>
              <a:off x="2001414" y="4305250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 userDrawn="1"/>
          </p:nvSpPr>
          <p:spPr>
            <a:xfrm>
              <a:off x="203016" y="452402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 userDrawn="1"/>
          </p:nvSpPr>
          <p:spPr>
            <a:xfrm>
              <a:off x="425798" y="452029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 userDrawn="1"/>
          </p:nvSpPr>
          <p:spPr>
            <a:xfrm>
              <a:off x="650006" y="452029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 userDrawn="1"/>
          </p:nvSpPr>
          <p:spPr>
            <a:xfrm>
              <a:off x="875359" y="452029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 userDrawn="1"/>
          </p:nvSpPr>
          <p:spPr>
            <a:xfrm>
              <a:off x="1102707" y="452029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 userDrawn="1"/>
          </p:nvSpPr>
          <p:spPr>
            <a:xfrm>
              <a:off x="1326915" y="4524028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 userDrawn="1"/>
          </p:nvSpPr>
          <p:spPr>
            <a:xfrm>
              <a:off x="1544710" y="452029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 userDrawn="1"/>
          </p:nvSpPr>
          <p:spPr>
            <a:xfrm>
              <a:off x="1777487" y="452029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 userDrawn="1"/>
          </p:nvSpPr>
          <p:spPr>
            <a:xfrm>
              <a:off x="2001414" y="4520297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 userDrawn="1"/>
          </p:nvSpPr>
          <p:spPr>
            <a:xfrm>
              <a:off x="203016" y="475243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 userDrawn="1"/>
          </p:nvSpPr>
          <p:spPr>
            <a:xfrm>
              <a:off x="425798" y="474870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 userDrawn="1"/>
          </p:nvSpPr>
          <p:spPr>
            <a:xfrm>
              <a:off x="650006" y="474870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/>
            <p:cNvSpPr/>
            <p:nvPr userDrawn="1"/>
          </p:nvSpPr>
          <p:spPr>
            <a:xfrm>
              <a:off x="875359" y="474870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/>
            <p:cNvSpPr/>
            <p:nvPr userDrawn="1"/>
          </p:nvSpPr>
          <p:spPr>
            <a:xfrm>
              <a:off x="1102707" y="474870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/>
            <p:nvPr userDrawn="1"/>
          </p:nvSpPr>
          <p:spPr>
            <a:xfrm>
              <a:off x="1326915" y="475243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 userDrawn="1"/>
          </p:nvSpPr>
          <p:spPr>
            <a:xfrm>
              <a:off x="1544710" y="474870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 userDrawn="1"/>
          </p:nvSpPr>
          <p:spPr>
            <a:xfrm>
              <a:off x="1777487" y="474870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 userDrawn="1"/>
          </p:nvSpPr>
          <p:spPr>
            <a:xfrm>
              <a:off x="2001414" y="4748702"/>
              <a:ext cx="92101" cy="92101"/>
            </a:xfrm>
            <a:prstGeom prst="ellipse">
              <a:avLst/>
            </a:pr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36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52" r:id="rId5"/>
    <p:sldLayoutId id="2147483661" r:id="rId6"/>
    <p:sldLayoutId id="2147483655" r:id="rId7"/>
    <p:sldLayoutId id="2147483694" r:id="rId8"/>
    <p:sldLayoutId id="2147483664" r:id="rId9"/>
    <p:sldLayoutId id="2147483663" r:id="rId10"/>
    <p:sldLayoutId id="2147483678" r:id="rId11"/>
    <p:sldLayoutId id="2147483674" r:id="rId12"/>
    <p:sldLayoutId id="2147483675" r:id="rId13"/>
    <p:sldLayoutId id="2147483676" r:id="rId14"/>
    <p:sldLayoutId id="2147483677" r:id="rId15"/>
    <p:sldLayoutId id="2147483703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3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17" r:id="rId41"/>
  </p:sldLayoutIdLst>
  <p:hf sldNum="0" hdr="0" ftr="0" dt="0"/>
  <p:txStyles>
    <p:titleStyle>
      <a:lvl1pPr algn="l" defTabSz="914254" rtl="0" eaLnBrk="1" latinLnBrk="0" hangingPunct="1">
        <a:spcBef>
          <a:spcPct val="0"/>
        </a:spcBef>
        <a:buNone/>
        <a:defRPr sz="2400" b="1" i="0" kern="1200">
          <a:solidFill>
            <a:srgbClr val="575A5D"/>
          </a:solidFill>
          <a:latin typeface="Georgia"/>
          <a:ea typeface="+mj-ea"/>
          <a:cs typeface="Georgia"/>
        </a:defRPr>
      </a:lvl1pPr>
    </p:titleStyle>
    <p:bodyStyle>
      <a:lvl1pPr marL="179359" indent="-179359" algn="l" defTabSz="9142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75A5D"/>
          </a:solidFill>
          <a:latin typeface="+mn-lt"/>
          <a:ea typeface="+mn-ea"/>
          <a:cs typeface="55 Helvetica Roman"/>
        </a:defRPr>
      </a:lvl1pPr>
      <a:lvl2pPr marL="742831" indent="-285704" algn="l" defTabSz="91425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75A5D"/>
          </a:solidFill>
          <a:latin typeface="+mn-lt"/>
          <a:ea typeface="+mn-ea"/>
          <a:cs typeface="55 Helvetica Roman"/>
        </a:defRPr>
      </a:lvl2pPr>
      <a:lvl3pPr marL="1142817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575A5D"/>
          </a:solidFill>
          <a:latin typeface="+mn-lt"/>
          <a:ea typeface="+mn-ea"/>
          <a:cs typeface="55 Helvetica Roman"/>
        </a:defRPr>
      </a:lvl3pPr>
      <a:lvl4pPr marL="1599944" indent="-228564" algn="l" defTabSz="91425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575A5D"/>
          </a:solidFill>
          <a:latin typeface="+mn-lt"/>
          <a:ea typeface="+mn-ea"/>
          <a:cs typeface="55 Helvetica Roman"/>
        </a:defRPr>
      </a:lvl4pPr>
      <a:lvl5pPr marL="2057070" indent="-228564" algn="l" defTabSz="91425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575A5D"/>
          </a:solidFill>
          <a:latin typeface="+mn-lt"/>
          <a:ea typeface="+mn-ea"/>
          <a:cs typeface="55 Helvetica Roman"/>
        </a:defRPr>
      </a:lvl5pPr>
      <a:lvl6pPr marL="2514197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4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7" indent="-228564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CD8502D-26A6-D943-B6A6-F6B394AF0B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9/8/2016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ADDA25-58E3-5B45-82AB-BD6829BD85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29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8.png"/><Relationship Id="rId10" Type="http://schemas.openxmlformats.org/officeDocument/2006/relationships/image" Target="../media/image25.jpeg"/><Relationship Id="rId4" Type="http://schemas.openxmlformats.org/officeDocument/2006/relationships/image" Target="../media/image19.gif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8.png"/><Relationship Id="rId10" Type="http://schemas.openxmlformats.org/officeDocument/2006/relationships/image" Target="../media/image25.jpeg"/><Relationship Id="rId4" Type="http://schemas.openxmlformats.org/officeDocument/2006/relationships/image" Target="../media/image19.gif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docid=PiI5Eq_uM9uaBM&amp;tbnid=ikFEzVB7mEwHuM:&amp;ved=0CAUQjRw&amp;url=http://www.mosaicarchive.com/2011/05/17/top-3-reasons-why-dvds-suck-for-long-term-archiving/&amp;ei=GE2tU7TXCYf-ygPJs4GQDg&amp;bvm=bv.69837884,d.bGQ&amp;psig=AFQjCNGRbxzOZowO0NPtqieGmS_Fi4uPEg&amp;ust=14039527729306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q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63" y="555526"/>
            <a:ext cx="5623640" cy="31683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57" y="2865604"/>
            <a:ext cx="7772400" cy="1002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83A4B"/>
                </a:solidFill>
                <a:latin typeface="Calibri"/>
              </a:rPr>
              <a:t>Physically </a:t>
            </a:r>
            <a:r>
              <a:rPr lang="en-US" sz="3200" b="1" dirty="0">
                <a:solidFill>
                  <a:srgbClr val="583A4B"/>
                </a:solidFill>
                <a:latin typeface="Calibri"/>
              </a:rPr>
              <a:t>present</a:t>
            </a:r>
          </a:p>
          <a:p>
            <a:r>
              <a:rPr lang="en-US" sz="3200" dirty="0">
                <a:solidFill>
                  <a:srgbClr val="583A4B"/>
                </a:solidFill>
                <a:latin typeface="Calibri"/>
              </a:rPr>
              <a:t>- </a:t>
            </a:r>
            <a:r>
              <a:rPr lang="en-US" sz="3200" b="1" dirty="0">
                <a:solidFill>
                  <a:srgbClr val="583A4B"/>
                </a:solidFill>
                <a:latin typeface="Calibri"/>
              </a:rPr>
              <a:t>future</a:t>
            </a:r>
            <a:r>
              <a:rPr lang="en-US" sz="3200" dirty="0">
                <a:solidFill>
                  <a:srgbClr val="583A4B"/>
                </a:solidFill>
                <a:latin typeface="Calibri"/>
              </a:rPr>
              <a:t> preserved</a:t>
            </a:r>
          </a:p>
        </p:txBody>
      </p:sp>
    </p:spTree>
    <p:extLst>
      <p:ext uri="{BB962C8B-B14F-4D97-AF65-F5344CB8AC3E}">
        <p14:creationId xmlns:p14="http://schemas.microsoft.com/office/powerpoint/2010/main" val="233391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07212" y="2283718"/>
            <a:ext cx="7769244" cy="43204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03648" y="51469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62300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3738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1" y="6172201"/>
            <a:ext cx="12954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Fuji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00801" y="6096003"/>
            <a:ext cx="14478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Harman</a:t>
            </a:r>
          </a:p>
        </p:txBody>
      </p:sp>
      <p:pic>
        <p:nvPicPr>
          <p:cNvPr id="20" name="Picture 19" descr="piql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pic>
        <p:nvPicPr>
          <p:cNvPr id="23" name="Picture 22" descr="Box_Hires_lill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622"/>
            <a:ext cx="3964139" cy="16561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19622"/>
            <a:ext cx="1728192" cy="1600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915566"/>
            <a:ext cx="1752939" cy="1224136"/>
          </a:xfrm>
          <a:prstGeom prst="rect">
            <a:avLst/>
          </a:prstGeom>
        </p:spPr>
      </p:pic>
      <p:pic>
        <p:nvPicPr>
          <p:cNvPr id="17" name="Picture 16" descr="Blue Ray Disc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43758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7628" y="190500"/>
            <a:ext cx="314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Suportes</a:t>
            </a:r>
            <a:r>
              <a:rPr lang="en-US" dirty="0"/>
              <a:t> de </a:t>
            </a:r>
            <a:r>
              <a:rPr lang="en-US" dirty="0" err="1"/>
              <a:t>gravação</a:t>
            </a:r>
            <a:r>
              <a:rPr lang="en-US" dirty="0"/>
              <a:t> Digital</a:t>
            </a:r>
          </a:p>
        </p:txBody>
      </p:sp>
      <p:pic>
        <p:nvPicPr>
          <p:cNvPr id="21" name="Picture 20" descr="Piql_film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9822"/>
            <a:ext cx="2664296" cy="8520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9400" y="386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a 10 </a:t>
            </a:r>
            <a:r>
              <a:rPr lang="en-US" dirty="0" err="1"/>
              <a:t>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07212" y="2283718"/>
            <a:ext cx="7769244" cy="43204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03648" y="51469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62300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3738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1" y="6172201"/>
            <a:ext cx="12954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Fuji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00801" y="6096003"/>
            <a:ext cx="14478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Harman</a:t>
            </a:r>
          </a:p>
        </p:txBody>
      </p:sp>
      <p:pic>
        <p:nvPicPr>
          <p:cNvPr id="20" name="Picture 19" descr="piql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pic>
        <p:nvPicPr>
          <p:cNvPr id="23" name="Picture 22" descr="Box_Hires_lill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622"/>
            <a:ext cx="3964139" cy="16561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19622"/>
            <a:ext cx="1728192" cy="1600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915566"/>
            <a:ext cx="1752939" cy="1224136"/>
          </a:xfrm>
          <a:prstGeom prst="rect">
            <a:avLst/>
          </a:prstGeom>
        </p:spPr>
      </p:pic>
      <p:pic>
        <p:nvPicPr>
          <p:cNvPr id="17" name="Picture 16" descr="Blue Ray Disc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43758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7628" y="190500"/>
            <a:ext cx="314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Suportes</a:t>
            </a:r>
            <a:r>
              <a:rPr lang="en-US" dirty="0"/>
              <a:t> de </a:t>
            </a:r>
            <a:r>
              <a:rPr lang="en-US" dirty="0" err="1"/>
              <a:t>gravação</a:t>
            </a:r>
            <a:r>
              <a:rPr lang="en-US" dirty="0"/>
              <a:t> Digital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63888" y="3507854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254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pt-BR" sz="6000" dirty="0"/>
              <a:t>500 anos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386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a 10 </a:t>
            </a:r>
            <a:r>
              <a:rPr lang="en-US" dirty="0" err="1"/>
              <a:t>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07212" y="2283718"/>
            <a:ext cx="7769244" cy="43204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03648" y="51469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62300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3738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1" y="6172201"/>
            <a:ext cx="12954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Fuji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00801" y="6096003"/>
            <a:ext cx="14478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Harman</a:t>
            </a:r>
          </a:p>
        </p:txBody>
      </p:sp>
      <p:pic>
        <p:nvPicPr>
          <p:cNvPr id="20" name="Picture 19" descr="piql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pic>
        <p:nvPicPr>
          <p:cNvPr id="23" name="Picture 22" descr="Box_Hires_lill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622"/>
            <a:ext cx="3964139" cy="165618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475656" y="3579862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254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pt-BR" sz="6000" dirty="0"/>
              <a:t>500 anos</a:t>
            </a:r>
          </a:p>
        </p:txBody>
      </p:sp>
      <p:pic>
        <p:nvPicPr>
          <p:cNvPr id="17" name="Picture 16" descr="Piql_film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23678"/>
            <a:ext cx="2664296" cy="85209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3685" y="123478"/>
            <a:ext cx="5316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ISO 18901 – Imaging materials</a:t>
            </a:r>
          </a:p>
          <a:p>
            <a:pPr algn="ctr"/>
            <a:r>
              <a:rPr lang="en-US" dirty="0"/>
              <a:t>Processed silver gelatin type black and white films</a:t>
            </a:r>
          </a:p>
          <a:p>
            <a:pPr algn="ctr"/>
            <a:r>
              <a:rPr lang="en-US" dirty="0"/>
              <a:t>21º C and 50% RH 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403648" y="51469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3738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1" y="6172201"/>
            <a:ext cx="12954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Fuji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00801" y="6096003"/>
            <a:ext cx="14478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Harman</a:t>
            </a:r>
          </a:p>
        </p:txBody>
      </p:sp>
      <p:pic>
        <p:nvPicPr>
          <p:cNvPr id="21" name="Picture 20" descr="piql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36296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dobe-PDF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83718"/>
            <a:ext cx="792088" cy="7920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203848" y="1815059"/>
            <a:ext cx="864096" cy="86409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4427984" y="1238995"/>
            <a:ext cx="1368152" cy="79208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4008" y="1419622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Nuvem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075806"/>
            <a:ext cx="1088674" cy="1008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3939902"/>
            <a:ext cx="1026896" cy="717116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3203848" y="2859782"/>
            <a:ext cx="864096" cy="86409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92080" y="3219822"/>
            <a:ext cx="1512168" cy="72008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96136" y="1851670"/>
            <a:ext cx="936104" cy="64807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Screen Shot 2014-07-07 at 1.37.17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491630"/>
            <a:ext cx="1907704" cy="26817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3147814"/>
            <a:ext cx="755154" cy="755154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403648" y="195485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pt-BR" dirty="0"/>
              <a:t>Preservação Digital</a:t>
            </a:r>
          </a:p>
          <a:p>
            <a:pPr algn="ctr"/>
            <a:endParaRPr lang="pt-BR" dirty="0"/>
          </a:p>
        </p:txBody>
      </p:sp>
      <p:pic>
        <p:nvPicPr>
          <p:cNvPr id="32" name="Picture 31" descr="piql_logo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83718"/>
            <a:ext cx="1440160" cy="1002513"/>
          </a:xfrm>
          <a:prstGeom prst="rect">
            <a:avLst/>
          </a:prstGeom>
        </p:spPr>
      </p:pic>
      <p:pic>
        <p:nvPicPr>
          <p:cNvPr id="30" name="Picture 29" descr="Screenshot 2015-10-20 14.08.00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9582"/>
            <a:ext cx="12564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07212" y="2283718"/>
            <a:ext cx="7769244" cy="43204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7253" y="2787775"/>
            <a:ext cx="7190873" cy="36003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03648" y="51469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7688" y="904875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62300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3738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1" y="6172201"/>
            <a:ext cx="12954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Fuji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00801" y="6096003"/>
            <a:ext cx="14478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Harman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03648" y="-236562"/>
            <a:ext cx="6270022" cy="781467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75A5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pt-BR" dirty="0"/>
              <a:t>Economia de espaço</a:t>
            </a:r>
          </a:p>
        </p:txBody>
      </p:sp>
      <p:pic>
        <p:nvPicPr>
          <p:cNvPr id="2" name="Picture 1" descr="Screen Shot 2014-07-07 at 1.20.3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699542"/>
            <a:ext cx="4076498" cy="4227934"/>
          </a:xfrm>
          <a:prstGeom prst="rect">
            <a:avLst/>
          </a:prstGeom>
        </p:spPr>
      </p:pic>
      <p:pic>
        <p:nvPicPr>
          <p:cNvPr id="17" name="Picture 16" descr="piql_log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236296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6" y="2533579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7308">
            <a:off x="8099919" y="2533574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err="1">
                <a:solidFill>
                  <a:srgbClr val="4D324D"/>
                </a:solidFill>
              </a:rPr>
              <a:t>Migração</a:t>
            </a:r>
            <a:r>
              <a:rPr lang="en-US" sz="2400" dirty="0">
                <a:solidFill>
                  <a:srgbClr val="4D324D"/>
                </a:solidFill>
              </a:rPr>
              <a:t> </a:t>
            </a:r>
            <a:r>
              <a:rPr lang="en-US" sz="2400" dirty="0" err="1">
                <a:solidFill>
                  <a:srgbClr val="4D324D"/>
                </a:solidFill>
              </a:rPr>
              <a:t>constante</a:t>
            </a:r>
            <a:r>
              <a:rPr lang="en-US" sz="2400" dirty="0">
                <a:solidFill>
                  <a:srgbClr val="4D324D"/>
                </a:solidFill>
              </a:rPr>
              <a:t> de dados</a:t>
            </a:r>
            <a:br>
              <a:rPr lang="en-US" sz="2400" dirty="0">
                <a:solidFill>
                  <a:srgbClr val="4D324D"/>
                </a:solidFill>
              </a:rPr>
            </a:br>
            <a:endParaRPr sz="2400" dirty="0">
              <a:solidFill>
                <a:srgbClr val="4D324D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827480" y="1275604"/>
            <a:ext cx="6768856" cy="3867896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GB" dirty="0" err="1">
                <a:solidFill>
                  <a:srgbClr val="505150"/>
                </a:solidFill>
              </a:rPr>
              <a:t>Atualmente</a:t>
            </a:r>
            <a:r>
              <a:rPr lang="en-GB" dirty="0">
                <a:solidFill>
                  <a:srgbClr val="505150"/>
                </a:solidFill>
              </a:rPr>
              <a:t> </a:t>
            </a:r>
            <a:r>
              <a:rPr lang="en-GB" dirty="0" err="1">
                <a:solidFill>
                  <a:srgbClr val="505150"/>
                </a:solidFill>
              </a:rPr>
              <a:t>preservação</a:t>
            </a:r>
            <a:r>
              <a:rPr lang="en-GB" dirty="0">
                <a:solidFill>
                  <a:srgbClr val="505150"/>
                </a:solidFill>
              </a:rPr>
              <a:t> de dados </a:t>
            </a:r>
            <a:r>
              <a:rPr lang="en-GB" dirty="0" err="1">
                <a:solidFill>
                  <a:srgbClr val="505150"/>
                </a:solidFill>
              </a:rPr>
              <a:t>é</a:t>
            </a:r>
            <a:r>
              <a:rPr lang="en-GB" dirty="0">
                <a:solidFill>
                  <a:srgbClr val="505150"/>
                </a:solidFill>
              </a:rPr>
              <a:t> </a:t>
            </a:r>
            <a:r>
              <a:rPr lang="en-GB" dirty="0" err="1">
                <a:solidFill>
                  <a:srgbClr val="505150"/>
                </a:solidFill>
              </a:rPr>
              <a:t>baseado</a:t>
            </a:r>
            <a:r>
              <a:rPr lang="en-GB" dirty="0">
                <a:solidFill>
                  <a:srgbClr val="505150"/>
                </a:solidFill>
              </a:rPr>
              <a:t> </a:t>
            </a:r>
            <a:r>
              <a:rPr lang="en-GB" dirty="0" err="1">
                <a:solidFill>
                  <a:srgbClr val="505150"/>
                </a:solidFill>
              </a:rPr>
              <a:t>em</a:t>
            </a:r>
            <a:r>
              <a:rPr lang="en-GB" dirty="0">
                <a:solidFill>
                  <a:srgbClr val="505150"/>
                </a:solidFill>
              </a:rPr>
              <a:t> </a:t>
            </a:r>
            <a:r>
              <a:rPr lang="en-GB" dirty="0" err="1">
                <a:solidFill>
                  <a:srgbClr val="505150"/>
                </a:solidFill>
              </a:rPr>
              <a:t>migração</a:t>
            </a:r>
            <a:r>
              <a:rPr lang="en-GB" dirty="0">
                <a:solidFill>
                  <a:srgbClr val="505150"/>
                </a:solidFill>
              </a:rPr>
              <a:t> de dados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8553" y="331824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 years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1829" y="3318244"/>
            <a:ext cx="8568952" cy="369332"/>
            <a:chOff x="179512" y="2787774"/>
            <a:chExt cx="8568952" cy="3693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51520" y="3111810"/>
              <a:ext cx="8496944" cy="1191"/>
            </a:xfrm>
            <a:prstGeom prst="straightConnector1">
              <a:avLst/>
            </a:prstGeom>
            <a:ln w="38100">
              <a:solidFill>
                <a:srgbClr val="CC3B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9512" y="278777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7984" y="278777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50 years</a:t>
              </a:r>
            </a:p>
          </p:txBody>
        </p:sp>
      </p:grpSp>
      <p:sp>
        <p:nvSpPr>
          <p:cNvPr id="41" name="TekstSylinder 3"/>
          <p:cNvSpPr txBox="1"/>
          <p:nvPr/>
        </p:nvSpPr>
        <p:spPr>
          <a:xfrm>
            <a:off x="7423772" y="4628876"/>
            <a:ext cx="177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20-25 migrations</a:t>
            </a:r>
          </a:p>
        </p:txBody>
      </p:sp>
      <p:pic>
        <p:nvPicPr>
          <p:cNvPr id="2052" name="Picture 4" descr="http://www.backupworks.com/ProductImages/fujifilm-tape/262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6" y="4112402"/>
            <a:ext cx="503628" cy="565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apeandmedia.com/images/ibm_s_ultrium_c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7" y="3731425"/>
            <a:ext cx="499110" cy="555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llmediasuppliesinc.com/wp-content/uploads/2012/04/Sony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52" y="3758791"/>
            <a:ext cx="486184" cy="496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atatapemedia.com/media/catalog/product/cache/1/image/9df78eab33525d08d6e5fb8d27136e95/t/d/tdk-lto4-d2407lto4_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24627"/>
            <a:ext cx="541290" cy="541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ape4backup.com/images/products/large/4712_229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23067"/>
            <a:ext cx="564297" cy="5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backupworks.com/productimages/dell/LTO_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46" y="4133297"/>
            <a:ext cx="498040" cy="523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nstockinc.com/products/images/SunStorageTekLTO3TapeDrive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41" y="4406372"/>
            <a:ext cx="567405" cy="445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mitra.computa.asia/sites/default/files/images/1/d09d9409ca045584a3924ce174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8" y="4758753"/>
            <a:ext cx="575906" cy="384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ecx.images-amazon.com/images/I/31uxkdg6-1L._SX300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3" y="4685093"/>
            <a:ext cx="599028" cy="449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powersourceonline.com/cgi/en/attachment.download/Attachment@id=13970749958/Attachment.SubType=MA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3" y="4282322"/>
            <a:ext cx="640297" cy="640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cpuinc.com/wp-content/uploads/lto-6-tape-driv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64" y="4742379"/>
            <a:ext cx="557833" cy="33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cpuinc.com/wp-content/uploads/IBM_TS2350_LTO5EXT-F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08" y="4428667"/>
            <a:ext cx="619880" cy="330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42213" y="3939902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>
            <a:off x="1525430" y="4347633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>
            <a:off x="2155306" y="3944135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>
            <a:off x="2796862" y="4351866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6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8645" y="2533577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499">
            <a:off x="1209701" y="2533576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7230">
            <a:off x="2231335" y="2533578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/>
          <p:nvPr/>
        </p:nvCxnSpPr>
        <p:spPr>
          <a:xfrm>
            <a:off x="4001581" y="3216240"/>
            <a:ext cx="4098811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Arrow Connector 50"/>
          <p:cNvCxnSpPr/>
          <p:nvPr/>
        </p:nvCxnSpPr>
        <p:spPr>
          <a:xfrm>
            <a:off x="2985534" y="3216240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/>
          <p:cNvCxnSpPr/>
          <p:nvPr/>
        </p:nvCxnSpPr>
        <p:spPr>
          <a:xfrm>
            <a:off x="1950872" y="3225473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>
            <a:off x="859775" y="3228356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>
            <a:off x="4067944" y="4347633"/>
            <a:ext cx="403244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8230381" y="4059479"/>
            <a:ext cx="36705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7D0C39"/>
                </a:solidFill>
                <a:effectLst/>
                <a:uFillTx/>
                <a:latin typeface="Gill Sans MT"/>
                <a:ea typeface="Gill Sans MT"/>
                <a:cs typeface="Gill Sans MT"/>
                <a:sym typeface="Gill Sans MT"/>
              </a:rPr>
              <a:t>?</a:t>
            </a:r>
          </a:p>
        </p:txBody>
      </p:sp>
      <p:pic>
        <p:nvPicPr>
          <p:cNvPr id="37" name="Picture 36" descr="piql_logo_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31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6" y="2533579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7308">
            <a:off x="8099919" y="2533574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err="1">
                <a:solidFill>
                  <a:srgbClr val="4D324D"/>
                </a:solidFill>
              </a:rPr>
              <a:t>Migração</a:t>
            </a:r>
            <a:r>
              <a:rPr lang="en-US" sz="2400" dirty="0">
                <a:solidFill>
                  <a:srgbClr val="4D324D"/>
                </a:solidFill>
              </a:rPr>
              <a:t> </a:t>
            </a:r>
            <a:r>
              <a:rPr lang="en-US" sz="2400" dirty="0" err="1">
                <a:solidFill>
                  <a:srgbClr val="4D324D"/>
                </a:solidFill>
              </a:rPr>
              <a:t>constante</a:t>
            </a:r>
            <a:r>
              <a:rPr lang="en-US" sz="2400" dirty="0">
                <a:solidFill>
                  <a:srgbClr val="4D324D"/>
                </a:solidFill>
              </a:rPr>
              <a:t> de dados</a:t>
            </a:r>
            <a:br>
              <a:rPr lang="en-US" sz="2400" dirty="0">
                <a:solidFill>
                  <a:srgbClr val="4D324D"/>
                </a:solidFill>
              </a:rPr>
            </a:br>
            <a:endParaRPr sz="2400" dirty="0">
              <a:solidFill>
                <a:srgbClr val="4D324D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827480" y="1275604"/>
            <a:ext cx="6768856" cy="3867896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GB" sz="2800" dirty="0" err="1">
                <a:solidFill>
                  <a:srgbClr val="505150"/>
                </a:solidFill>
              </a:rPr>
              <a:t>Tecnologias</a:t>
            </a:r>
            <a:r>
              <a:rPr lang="en-GB" sz="2800" dirty="0">
                <a:solidFill>
                  <a:srgbClr val="505150"/>
                </a:solidFill>
              </a:rPr>
              <a:t> </a:t>
            </a:r>
            <a:r>
              <a:rPr lang="en-GB" sz="2800" dirty="0" err="1">
                <a:solidFill>
                  <a:srgbClr val="505150"/>
                </a:solidFill>
              </a:rPr>
              <a:t>proprietárias</a:t>
            </a:r>
            <a:endParaRPr lang="en-GB" sz="2800" dirty="0">
              <a:solidFill>
                <a:srgbClr val="5051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GB" sz="2800" dirty="0">
                <a:solidFill>
                  <a:srgbClr val="505150"/>
                </a:solidFill>
              </a:rPr>
              <a:t>Vida </a:t>
            </a:r>
            <a:r>
              <a:rPr lang="en-GB" sz="2800" dirty="0" err="1">
                <a:solidFill>
                  <a:srgbClr val="505150"/>
                </a:solidFill>
              </a:rPr>
              <a:t>útil</a:t>
            </a:r>
            <a:r>
              <a:rPr lang="en-GB" sz="2800" dirty="0">
                <a:solidFill>
                  <a:srgbClr val="505150"/>
                </a:solidFill>
              </a:rPr>
              <a:t> de 3 a 5 </a:t>
            </a:r>
            <a:r>
              <a:rPr lang="en-GB" sz="2800" dirty="0" err="1">
                <a:solidFill>
                  <a:srgbClr val="505150"/>
                </a:solidFill>
              </a:rPr>
              <a:t>anos</a:t>
            </a:r>
            <a:endParaRPr lang="en-GB" sz="2800" dirty="0">
              <a:solidFill>
                <a:srgbClr val="5051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8553" y="331824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 years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1829" y="3318244"/>
            <a:ext cx="8568952" cy="369332"/>
            <a:chOff x="179512" y="2787774"/>
            <a:chExt cx="8568952" cy="3693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51520" y="3111810"/>
              <a:ext cx="8496944" cy="1191"/>
            </a:xfrm>
            <a:prstGeom prst="straightConnector1">
              <a:avLst/>
            </a:prstGeom>
            <a:ln w="38100">
              <a:solidFill>
                <a:srgbClr val="CC3B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9512" y="278777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7984" y="278777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50 years</a:t>
              </a:r>
            </a:p>
          </p:txBody>
        </p:sp>
      </p:grpSp>
      <p:sp>
        <p:nvSpPr>
          <p:cNvPr id="41" name="TekstSylinder 3"/>
          <p:cNvSpPr txBox="1"/>
          <p:nvPr/>
        </p:nvSpPr>
        <p:spPr>
          <a:xfrm>
            <a:off x="7423772" y="4628876"/>
            <a:ext cx="177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20-25 migrations</a:t>
            </a:r>
          </a:p>
        </p:txBody>
      </p:sp>
      <p:pic>
        <p:nvPicPr>
          <p:cNvPr id="2052" name="Picture 4" descr="http://www.backupworks.com/ProductImages/fujifilm-tape/262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6" y="4112402"/>
            <a:ext cx="503628" cy="565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apeandmedia.com/images/ibm_s_ultrium_c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7" y="3731425"/>
            <a:ext cx="499110" cy="555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llmediasuppliesinc.com/wp-content/uploads/2012/04/Sony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52" y="3758791"/>
            <a:ext cx="486184" cy="496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atatapemedia.com/media/catalog/product/cache/1/image/9df78eab33525d08d6e5fb8d27136e95/t/d/tdk-lto4-d2407lto4_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24627"/>
            <a:ext cx="541290" cy="541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ape4backup.com/images/products/large/4712_229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23067"/>
            <a:ext cx="564297" cy="5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backupworks.com/productimages/dell/LTO_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46" y="4133297"/>
            <a:ext cx="498040" cy="523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nstockinc.com/products/images/SunStorageTekLTO3TapeDrive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41" y="4406372"/>
            <a:ext cx="567405" cy="445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mitra.computa.asia/sites/default/files/images/1/d09d9409ca045584a3924ce174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8" y="4758753"/>
            <a:ext cx="575906" cy="384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ecx.images-amazon.com/images/I/31uxkdg6-1L._SX300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3" y="4685093"/>
            <a:ext cx="599028" cy="449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powersourceonline.com/cgi/en/attachment.download/Attachment@id=13970749958/Attachment.SubType=MA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3" y="4282322"/>
            <a:ext cx="640297" cy="640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cpuinc.com/wp-content/uploads/lto-6-tape-driv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64" y="4742379"/>
            <a:ext cx="557833" cy="33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cpuinc.com/wp-content/uploads/IBM_TS2350_LTO5EXT-F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08" y="4428667"/>
            <a:ext cx="619880" cy="330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42213" y="3939902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>
            <a:off x="1525430" y="4347633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>
            <a:off x="2155306" y="3944135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>
            <a:off x="2796862" y="4351866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6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8645" y="2533577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499">
            <a:off x="1209701" y="2533576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h10003.www1.hp.com/digmedialib/prodimg/lowres/c01784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7230">
            <a:off x="2231335" y="2533578"/>
            <a:ext cx="865041" cy="865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/>
          <p:nvPr/>
        </p:nvCxnSpPr>
        <p:spPr>
          <a:xfrm>
            <a:off x="4001581" y="3216240"/>
            <a:ext cx="4098811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Arrow Connector 50"/>
          <p:cNvCxnSpPr/>
          <p:nvPr/>
        </p:nvCxnSpPr>
        <p:spPr>
          <a:xfrm>
            <a:off x="2985534" y="3216240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/>
          <p:cNvCxnSpPr/>
          <p:nvPr/>
        </p:nvCxnSpPr>
        <p:spPr>
          <a:xfrm>
            <a:off x="1950872" y="3225473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/>
          <p:cNvCxnSpPr/>
          <p:nvPr/>
        </p:nvCxnSpPr>
        <p:spPr>
          <a:xfrm>
            <a:off x="859775" y="3228356"/>
            <a:ext cx="59902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>
            <a:off x="4067944" y="4347633"/>
            <a:ext cx="4032448" cy="0"/>
          </a:xfrm>
          <a:prstGeom prst="straightConnector1">
            <a:avLst/>
          </a:prstGeom>
          <a:noFill/>
          <a:ln w="25400" cap="flat">
            <a:solidFill>
              <a:srgbClr val="CC3B0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8230381" y="4059479"/>
            <a:ext cx="36705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7D0C39"/>
                </a:solidFill>
                <a:effectLst/>
                <a:uFillTx/>
                <a:latin typeface="Gill Sans MT"/>
                <a:ea typeface="Gill Sans MT"/>
                <a:cs typeface="Gill Sans MT"/>
                <a:sym typeface="Gill Sans MT"/>
              </a:rPr>
              <a:t>?</a:t>
            </a:r>
          </a:p>
        </p:txBody>
      </p:sp>
      <p:pic>
        <p:nvPicPr>
          <p:cNvPr id="37" name="Picture 36" descr="piql_logo_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91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Uma</a:t>
            </a:r>
            <a:r>
              <a:rPr lang="nb-NO" dirty="0"/>
              <a:t> nova forma de </a:t>
            </a:r>
            <a:r>
              <a:rPr lang="nb-NO" dirty="0" err="1"/>
              <a:t>preservação</a:t>
            </a:r>
            <a:r>
              <a:rPr lang="nb-NO" dirty="0"/>
              <a:t> digital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355976" y="1419622"/>
            <a:ext cx="4608512" cy="324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Preservação</a:t>
            </a:r>
            <a:r>
              <a:rPr lang="nb-NO" dirty="0"/>
              <a:t> de </a:t>
            </a:r>
            <a:r>
              <a:rPr lang="nb-NO" dirty="0" err="1"/>
              <a:t>dados</a:t>
            </a:r>
            <a:r>
              <a:rPr lang="nb-NO" dirty="0"/>
              <a:t> </a:t>
            </a:r>
            <a:r>
              <a:rPr lang="nb-NO" dirty="0" err="1"/>
              <a:t>sem</a:t>
            </a:r>
            <a:r>
              <a:rPr lang="nb-NO" dirty="0"/>
              <a:t> </a:t>
            </a:r>
            <a:r>
              <a:rPr lang="nb-NO" dirty="0" err="1"/>
              <a:t>migração</a:t>
            </a:r>
            <a:r>
              <a:rPr lang="nb-NO" dirty="0"/>
              <a:t> de </a:t>
            </a:r>
            <a:r>
              <a:rPr lang="nb-NO" dirty="0" err="1"/>
              <a:t>suporte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Utilizamos</a:t>
            </a:r>
            <a:r>
              <a:rPr lang="nb-NO" dirty="0"/>
              <a:t> </a:t>
            </a:r>
            <a:r>
              <a:rPr lang="nb-NO" dirty="0" err="1"/>
              <a:t>um</a:t>
            </a:r>
            <a:r>
              <a:rPr lang="nb-NO" dirty="0"/>
              <a:t> </a:t>
            </a:r>
            <a:r>
              <a:rPr lang="nb-NO" dirty="0" err="1"/>
              <a:t>meio</a:t>
            </a:r>
            <a:r>
              <a:rPr lang="nb-NO" dirty="0"/>
              <a:t> </a:t>
            </a:r>
            <a:r>
              <a:rPr lang="nb-NO" dirty="0" err="1"/>
              <a:t>físico</a:t>
            </a:r>
            <a:r>
              <a:rPr lang="nb-NO" dirty="0"/>
              <a:t> </a:t>
            </a:r>
            <a:r>
              <a:rPr lang="nb-NO" dirty="0" err="1"/>
              <a:t>amplamente</a:t>
            </a:r>
            <a:r>
              <a:rPr lang="nb-NO" dirty="0"/>
              <a:t> </a:t>
            </a:r>
            <a:r>
              <a:rPr lang="nb-NO" dirty="0" err="1"/>
              <a:t>conhecido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 err="1"/>
              <a:t>Dados</a:t>
            </a:r>
            <a:r>
              <a:rPr lang="nb-NO" b="1" dirty="0"/>
              <a:t> </a:t>
            </a:r>
            <a:r>
              <a:rPr lang="nb-NO" b="1" dirty="0" err="1"/>
              <a:t>podem</a:t>
            </a:r>
            <a:r>
              <a:rPr lang="nb-NO" b="1" dirty="0"/>
              <a:t> ser </a:t>
            </a:r>
            <a:r>
              <a:rPr lang="nb-NO" b="1" dirty="0" err="1"/>
              <a:t>recuperados</a:t>
            </a:r>
            <a:r>
              <a:rPr lang="nb-NO" b="1" dirty="0"/>
              <a:t> </a:t>
            </a:r>
            <a:r>
              <a:rPr lang="nb-NO" b="1" dirty="0" err="1"/>
              <a:t>no</a:t>
            </a:r>
            <a:r>
              <a:rPr lang="nb-NO" b="1" dirty="0"/>
              <a:t> </a:t>
            </a:r>
            <a:r>
              <a:rPr lang="nb-NO" b="1" dirty="0" err="1"/>
              <a:t>futuro</a:t>
            </a:r>
            <a:r>
              <a:rPr lang="nb-NO" b="1" dirty="0"/>
              <a:t> </a:t>
            </a:r>
            <a:r>
              <a:rPr lang="nb-NO" b="1" dirty="0" err="1"/>
              <a:t>sem</a:t>
            </a:r>
            <a:r>
              <a:rPr lang="nb-NO" b="1" dirty="0"/>
              <a:t> depender de </a:t>
            </a:r>
            <a:r>
              <a:rPr lang="nb-NO" b="1" dirty="0" err="1"/>
              <a:t>equipamento</a:t>
            </a:r>
            <a:r>
              <a:rPr lang="nb-NO" b="1" dirty="0"/>
              <a:t> </a:t>
            </a:r>
            <a:r>
              <a:rPr lang="nb-NO" b="1" dirty="0" err="1"/>
              <a:t>proprietário</a:t>
            </a:r>
            <a:endParaRPr lang="nb-NO" b="1" dirty="0"/>
          </a:p>
          <a:p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077" name="Picture 5" descr="C:\Users\Maria\Pictures\2014 03 Photoshoot Simen Skreddernes\Low res\1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2" y="1517592"/>
            <a:ext cx="3600450" cy="2998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ql_log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7212" y="2283718"/>
            <a:ext cx="7769244" cy="43204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7253" y="2787775"/>
            <a:ext cx="7190873" cy="36003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pic>
        <p:nvPicPr>
          <p:cNvPr id="7" name="Picture 6" descr="piql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pic>
        <p:nvPicPr>
          <p:cNvPr id="3" name="Picture 2" descr="Screenshot 2015-12-27 19.13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5" y="0"/>
            <a:ext cx="72853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07212" y="2283718"/>
            <a:ext cx="7769244" cy="43204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7253" y="2787775"/>
            <a:ext cx="7190873" cy="360039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75A5D"/>
                </a:solidFill>
                <a:latin typeface="+mn-lt"/>
                <a:ea typeface="+mn-ea"/>
                <a:cs typeface="55 Helvetica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7688" y="904875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62300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3738" y="1481138"/>
            <a:ext cx="914400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endParaRPr lang="nb-NO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1" y="6172201"/>
            <a:ext cx="12954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Fuji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00801" y="6096003"/>
            <a:ext cx="1447800" cy="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Harman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2200" y="192367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Georgia"/>
                <a:cs typeface="Georgia"/>
              </a:rPr>
              <a:t>Muito obrigado!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6296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shot 2016-04-21 16.02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3" y="870910"/>
            <a:ext cx="8773553" cy="4553808"/>
          </a:xfrm>
          <a:prstGeom prst="rect">
            <a:avLst/>
          </a:prstGeom>
        </p:spPr>
      </p:pic>
      <p:pic>
        <p:nvPicPr>
          <p:cNvPr id="20" name="Picture 19" descr="piql_log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sp>
        <p:nvSpPr>
          <p:cNvPr id="22" name="Shape 70"/>
          <p:cNvSpPr>
            <a:spLocks noGrp="1"/>
          </p:cNvSpPr>
          <p:nvPr>
            <p:ph type="title"/>
          </p:nvPr>
        </p:nvSpPr>
        <p:spPr>
          <a:xfrm>
            <a:off x="1676401" y="183717"/>
            <a:ext cx="6270022" cy="78146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b="0" dirty="0" err="1">
                <a:solidFill>
                  <a:srgbClr val="4D324D"/>
                </a:solidFill>
              </a:rPr>
              <a:t>Receio</a:t>
            </a:r>
            <a:r>
              <a:rPr lang="en-US" sz="2800" b="0" dirty="0">
                <a:solidFill>
                  <a:srgbClr val="4D324D"/>
                </a:solidFill>
              </a:rPr>
              <a:t> que </a:t>
            </a:r>
            <a:r>
              <a:rPr lang="en-US" sz="2800" b="0" dirty="0" err="1">
                <a:solidFill>
                  <a:srgbClr val="4D324D"/>
                </a:solidFill>
              </a:rPr>
              <a:t>todo</a:t>
            </a:r>
            <a:r>
              <a:rPr lang="en-US" sz="2800" b="0" dirty="0">
                <a:solidFill>
                  <a:srgbClr val="4D324D"/>
                </a:solidFill>
              </a:rPr>
              <a:t> o </a:t>
            </a:r>
            <a:r>
              <a:rPr lang="en-US" sz="2800" dirty="0">
                <a:solidFill>
                  <a:srgbClr val="4D324D"/>
                </a:solidFill>
              </a:rPr>
              <a:t>HARDWARE</a:t>
            </a:r>
            <a:r>
              <a:rPr lang="en-US" sz="2800" b="0" dirty="0">
                <a:solidFill>
                  <a:srgbClr val="4D324D"/>
                </a:solidFill>
              </a:rPr>
              <a:t> e </a:t>
            </a:r>
            <a:r>
              <a:rPr lang="en-US" sz="2800" dirty="0">
                <a:solidFill>
                  <a:srgbClr val="4D324D"/>
                </a:solidFill>
              </a:rPr>
              <a:t>SOFTWARE</a:t>
            </a:r>
            <a:r>
              <a:rPr lang="en-US" sz="2800" b="0" dirty="0">
                <a:solidFill>
                  <a:srgbClr val="4D324D"/>
                </a:solidFill>
              </a:rPr>
              <a:t> se </a:t>
            </a:r>
            <a:r>
              <a:rPr lang="en-US" sz="2800" b="0" dirty="0" err="1">
                <a:solidFill>
                  <a:srgbClr val="4D324D"/>
                </a:solidFill>
              </a:rPr>
              <a:t>tornará</a:t>
            </a:r>
            <a:r>
              <a:rPr lang="en-US" sz="2800" b="0" dirty="0">
                <a:solidFill>
                  <a:srgbClr val="4D324D"/>
                </a:solidFill>
              </a:rPr>
              <a:t> </a:t>
            </a:r>
            <a:r>
              <a:rPr lang="en-US" sz="2800" b="0" dirty="0" err="1">
                <a:solidFill>
                  <a:srgbClr val="4D324D"/>
                </a:solidFill>
              </a:rPr>
              <a:t>obsoleto</a:t>
            </a:r>
            <a:endParaRPr sz="2800" b="0" dirty="0">
              <a:solidFill>
                <a:srgbClr val="4D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mosaicarchive.com/wp-content/uploads/2011/05/iStock_000012738158X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3856"/>
            <a:ext cx="3548712" cy="2354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Garantir</a:t>
            </a:r>
            <a:r>
              <a:rPr lang="nb-NO" dirty="0"/>
              <a:t> </a:t>
            </a:r>
            <a:r>
              <a:rPr lang="nb-NO" dirty="0" err="1"/>
              <a:t>acesso</a:t>
            </a:r>
            <a:r>
              <a:rPr lang="nb-NO" dirty="0"/>
              <a:t> a </a:t>
            </a:r>
            <a:r>
              <a:rPr lang="nb-NO" dirty="0" err="1"/>
              <a:t>informações</a:t>
            </a:r>
            <a:r>
              <a:rPr lang="nb-NO" dirty="0"/>
              <a:t> a </a:t>
            </a:r>
            <a:r>
              <a:rPr lang="nb-NO" dirty="0" err="1"/>
              <a:t>longo</a:t>
            </a:r>
            <a:r>
              <a:rPr lang="nb-NO" dirty="0"/>
              <a:t> </a:t>
            </a:r>
            <a:r>
              <a:rPr lang="nb-NO" dirty="0" err="1"/>
              <a:t>prazo</a:t>
            </a:r>
            <a:r>
              <a:rPr lang="nb-NO" dirty="0"/>
              <a:t> </a:t>
            </a:r>
            <a:r>
              <a:rPr lang="nb-NO" dirty="0" err="1"/>
              <a:t>é</a:t>
            </a:r>
            <a:r>
              <a:rPr lang="nb-NO" dirty="0"/>
              <a:t> </a:t>
            </a:r>
            <a:r>
              <a:rPr lang="nb-NO" dirty="0" err="1"/>
              <a:t>um</a:t>
            </a:r>
            <a:r>
              <a:rPr lang="nb-NO" dirty="0"/>
              <a:t> </a:t>
            </a:r>
            <a:r>
              <a:rPr lang="nb-NO" dirty="0" err="1"/>
              <a:t>desafio</a:t>
            </a:r>
            <a:r>
              <a:rPr lang="nb-NO" dirty="0"/>
              <a:t>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480" y="1347614"/>
            <a:ext cx="5040664" cy="3075799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Obstáculos:</a:t>
            </a:r>
          </a:p>
          <a:p>
            <a:pPr lvl="1"/>
            <a:r>
              <a:rPr lang="pt-BR" dirty="0"/>
              <a:t>Obsolescência de formatos</a:t>
            </a:r>
          </a:p>
          <a:p>
            <a:pPr lvl="1"/>
            <a:r>
              <a:rPr lang="pt-BR" dirty="0"/>
              <a:t>Obsolescência de equipamentos de leitura</a:t>
            </a:r>
          </a:p>
          <a:p>
            <a:pPr marL="457127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r>
              <a:rPr lang="pt-BR" dirty="0"/>
              <a:t>Solução atual</a:t>
            </a:r>
          </a:p>
          <a:p>
            <a:pPr lvl="1"/>
            <a:r>
              <a:rPr lang="pt-BR" dirty="0"/>
              <a:t>Migração de suporte</a:t>
            </a:r>
          </a:p>
          <a:p>
            <a:pPr lvl="1"/>
            <a:r>
              <a:rPr lang="pt-BR" dirty="0"/>
              <a:t>3 anos, 5 anos 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5" name="AutoShape 6" descr="data:image/jpeg;base64,/9j/4AAQSkZJRgABAQAAAQABAAD/2wCEAAkGBxQTEhUUExQVFRUWFxgVGBgXFBcXFxUUFxQXFxcYFxgYHCggGBwlHBcVITEhJSkrLi4uGB8zODMsNygtLiwBCgoKDg0OGhAQGywkHCQsLCwsLCwsLCwsLCwsLCwsLCwsLCwsLCwsLCwsLCwsLCwsLCwsLCwsLCwsLCwsLCwsLP/AABEIAMIBAwMBIgACEQEDEQH/xAAcAAAABwEBAAAAAAAAAAAAAAABAgMEBQYHAAj/xABJEAABAwIDAwcHCQUHBAMAAAABAAIRAyEEEjEFQVEGImFxgZHRExQyUqGxwRZCU1SSk9Lh8AcVIzNyQ2KCoqOywiRzg/E0Y+L/xAAaAQADAQEBAQAAAAAAAAAAAAAAAQIDBQQG/8QALxEAAgICAAQEBAUFAAAAAAAAAAECEQMSBCExQQUTUVIVIjKhFGFxkeEzQmKx8P/aAAwDAQACEQMRAD8AzKltd82a3uPinFbbdQse1zbPa5tm6SIOqtvIZtPyTcrWh7w5pMXzN6TxBCc1ar5ILjqdwGjtLdq8/I0ZkiMCpnldhMlbONKl/wDELH4HtUItk7RmHlTDNovytkzDQ2SATAsL9AgdihgrjyOcPJkH1/YQFM+hcSKZtF//AKA8U7G2XkyX1PYfe5W7BES4dCRJGUW4j3eKz5GhX6W1/WfWI3gBt+9yj9rvpvJdTa9s+tB0F7g6q34Z9wOw9R/JMNoc5lQGCA203jmk24X3p9BFKlGBQQhC1EDKmKOIOUSxroAEubJgWAnoEDsUPCumynRhOmD7SomOPUhm4sfR0/shPWbVmkaZs28NA5skEG0iDBN+lNMPRHkn8QR3KVo02ljZA9Fu4eqFFlVaI1+NO4x2fmmGJ2nUcMpccvqgwLbyBqekqbq0BnsGi7RpwbmVYqthxHSqjzZEkkTeG5V4pjG0/KZmMs1tRrXho4NzAkC2kptj9u1qvputwDQB7AoqUK0JJ7ZPKGrTME5hwcA6OonRPOUe2H4rI57hLZGUMbaIiwtx04KG2Ds1+IrCnTjMQSJIaLCdT1KzjkFjZHNpuG+KtPTvU0+w1Xcr2wKYZWDnua1oZUuRNzSeAOuSmeO2jJimMjNNZcelzuJ4CArXtPkjVo06tRzOa0Egh7IAgRYOJ3lURyEvUGkugrTxZG4JOriXH8kmUVVSESOCrkm+7p/XQpWjrbQABNdlbJc6mH5XwSYIBggRvjjPcneFw5ZYg67xCzfUrsTuDMMcf1ZRLipBjopO/WtlHPSYBSUm8o5ST9UUDK5i2nO7rXJzifSPWuV2BaeRuJik6NWOFQdktcPaD2Kbx9UFxIvJzDtv8Sq3yNBDnA6tzNN7QbGZ3XVryuFM+b02vqaAuHMB49KzbVj1bK3yswDnYY1MtmuaQeOY5bcdQqMAtN2ls7aNam9lRtCCJOoIAIPNk23KB2Jybfjq4cXU2teSXBpIIa1o0abgGInjKuDa6ktLsVvBYGpVdlpsc93BoJ7+CtGzeT2PpNOWiLkWLmfiWqYLYHkmhtMMY0bmiO+105Gy38W958FTtitIzPDYTaDXScOzgee0W+2p0bEqFsZTrOrd4HT0e1XD91P4t7z4I42Y/iO8+CnUexS2bCqgzkdoR6TNd2/rTetsCtDx5I3EDnM4davw2dU9Yd58Eb92v4jvPgjQNzGDyJxhNqP+en+JHbyDx30H+pT/ABLZm7OfxHefBLswb+I7z4KqYbGLfIDHfQf6lP8AEpbB8m8c1rWGhzbTz2TY/wBS1gYZ3Ed5Rhh3dHefBFWG5lez+RmLyvaaMFxMEvbGnQSjYrYdagGirScBEZgQQcoExC1djCOHefBRnKbEVWMZ5Kl5Vxd6IcRNr3hToPfsZI6M8kEc5x/ygKtbTZFV8cStJOMqtdn8xBcM+tdpHPcHO+bxHYqBtdzq9Z9UNAzuJygjmjcIslHkxvmRa5KnDP8AVd3FOW7Lra+SqfYd4LQmmW39k+DDsRUefmU47XOHwBWqZBEQD3/ArJeQ2NfhKri6m9zXtgsaJcYktIHEX7CVJcs+U1Ws1jKIr0Wyc0yxzjbKDlOmqpSSJcHZaeW4a3AV4aBYetve0b1hblMYllQgy5zieJJ96iajCNQk3bK1aEiupsJIA1JhcQney6RztdFg4d/pC3YUgNGovdRpspsbzWNDfSiSBzjrvMntQ16rH0y05p153OOY2EHcFXKe1XO1bffIRBtFwdHaVNhRJ4sZacWmR4qMeU7xmIJYD1lRrq54BTQWC5JkrjVsSd10zbj2kiPnGAnQhHFAZj+ty5HxFM5jY/oLki7RYqGEJx9am1ppmoGvaHD0SWSSRvEyrzg8LUbTbTqVHOdFyyG92UDKO9U/a1VzcfQqDnEtyuyjQNdN+9XJu0swjJ7iUKrJfQb7SwgFCqTqKbzcNJENNyYsbKS5L7MFCnTykw4AukC7nN4xNutRW3MUG4SuMpvTeAZsCWkC3apDCbXIdSp5WicotE8OtV3DsKOquE851ukpD96D1n9z0vihBeOl3vURWdr1/BbRVmZJt2mPXf3PSjdo/wB5/c9ReDZmJF9JtHxIT6nh7xztCfRE27U9QsdDH/3n9z0o3GdL+56bta0EguNv7vfN7XS7MvrHu/NNRQrFW4rpqdz0/p4aqRmDKsf40xYR6x7vzUmzapa2A6exPQLGD8VGvlB2VEX94N4v7npPEVZMlNXORogsk6OJDpgutxzD3plyn2q/D4YVGAOdnLRmJtmBva570ODqc4/0j3lTGH2VSxLBTrtLmSXQCRcaXHWs5IqLV8zMtm8sqjZFemyq10yQMj79IseohJnk7hMRDsO6pc3Bc1rmFxsHNLdAYAc0wehabj+Q+Ba0llEA9L3n3lRmztmUqT5bRZw9Gbbx1KGjVyg+hRz+z+pfK93COZ+MLWaIysAO4AdwUgH2Baxv2QmTyZ3Kooyk7CNM7vYjIZ6QmmOxzKdnanQAEk9QCskcVmtymYNjuHArz/W2DVLC9pJAHAie8rd31i6i9xaWHI+ztfRMFZfs0vgMflyjiNTuPpLObouNlGxmznMa1xdZ+mm6J0cTv3wpClgXUqjWuDhAzEOy+llMERuibpbb7A3EsbJc0FpM/wB4yR3AJ9t/FMc5haDAEARug2/JZtl0R4frfv3I2JxLabDAk63333pqzFBsy250mEliqpdBE2GsR7UUIWG1XOAlgjocPcUVuOadx4aH3qNc8T+vfqlmvO4COhMVMdVMRIIDDe14TY04ginGXqXNeXGxNtLo1ao70S7XWNzd+qAoTdjXzzWmOpcnQrMFg4WsuS5jL0MEzUzoN4HelqOLos9HKCbET8VBU9oF7RmMbuIItxSxyi5iCPStP/tSMcbbr5sPUDZ52Ua5p5zRAvrcWTqjVLalOwkEXkaSDpAUdQxrQRLtOgx7B1qW87DRBIHWQLJ2Ism0B/Ef1+8Sq9VNz2e4Kw40y4H1mtPe0Ku17OP66F6IGbHODqQbxpvGYdFk4dVncB1CExYUuwqyR2xyXpuTNpSzXIGPWuRs6atejZ1ViFXuSLiuLkm5yVgOMEeef6R71Zti7v8AF8FVsCeef6R71P4Su5jWlpgkuHYspdSiQ2rUtbVQNOSVKedv4+weCQOsqaGifwdOGACm7TgmLxdMM5O896fv1VIQQjqQkCZtPGNyAlAmIDFkeTeXCRkdIG8ZSsbqUnh2gA692nFbBtVs0agmJY5vaRA96yPGOc1xa4XFjKyyM9ODDLJevYiMfgXeUziDDgQDawA8CiYt5IEtgCJhP6hETvUXiHneREjd08VmOUJRdSVA0ajBuzcC4wfbM94XUqEmXOBBOkFpE39IBwICW8gD6QB6upIHB+o7L0XTsjULWwbHHmZ3HeC3Qf1DXckHYQW9IdB8NylaRc24MzrbUdKLUxJ+cwkezxCVhRFGkRoJ/XSkqIu7MDJ47gpNlZpHNblPDVJVhvM8LeCLChk4D1CexcnIg8UCdsCy03s9Xtk9VoSWLrMA50RukmTbdfXRQFXaLnaW7fYmznk63UtntxcG5fXyJd202j0GDrPvG9N6uLc/0j2aJiwpZiR0MeDHBckaxhH5qGHdxoM7wIUPjhD/ANcSpDYL82Cwx4B7fsvMexMtqDnT+tAvVj7HAzKpyX5sTpFOWFMaTk5Y5asxHTSlA5N2lHzJAL5kOdIZkOZACxeiueks6KXIAfbOdzz/AE/FS2JqubSYWxOci+gEXNlC7MPPP9PxSvKtzhhGZS4HymrWlx7gs5dS4q+RM3+kAtub4n9Qk6lo57jNvmi/YOgqhOxRI51XGn+luQe5OdkuYKoc1lcO3vqkmRIsJOqiy3iklbRbqtRrajKbnVMzrj0y23FwblGhsTwTmhyja+oGNpVhO99F7RpNzEBK4trzTd5MgPLTlJuA6LE9qzStsvaYeXk1i4OgEVJvxABjL7EtmiaRqOC2u2q3MxrhBynOxzDPU4AxfVSDVCbKFU0W+Xjykc6NOjS0xEwnJ2qRbKLdP5Koy9RNDjap/hns96p+09lMrHM6Q7i2L9chWDF7Qzty5Y7UwITlTKxylB3F0V88m6XrP7x4Ih5M0eL+8eCsBailqjVG0uJyyVNkF8m6X9/7Q8FH7Z2GWNzUpMag3IHEK2FqKWo1RlszM2GoNWz2AWS1adwB69x7ladp7EBOZlt8bpUBiKBYYMtnibG+7dvWT60aL1InFMeRYRxjXsO9NCwejHXYz3SpitUy7p6rWjU8UwOIBPOB4XM+0CU0DQjpaCe7wQJfKzfm+0UKdgRLSjpNqUUHbQth2yQOJA7zC1+pTZTALaU3DYYxs3MSdIA3lZNssjytPMQG52STYAZhJJ3CFsGYOAIMg3B4ytIHP49v5UGqmaQ6Hx2Fs/BQe1W7+rwU+R/Cf0Fp94TCpRDtQDuutYujmleal2OUmcC3gOyUB2c39Fabomhm1yNnTsbOHE9/5If3eOJ/XYjZBTGuZDKdDADiUo3BBGyChhK5SXmYQjCDo9qWyChHZY5x6virDhhzGdbvgoqhQDTNtIUvhvQZ1u+CiTGhaFBcrKmVjHcHRbUkiwHSSFK4rH06ZhzrxOUAudHHK0Ex0woTbRFYCo0yymRljRz3Ahx6YEDrLuCkZYcEczGniAo7Gcl6FSo6o4PzOiYeQLCBZPOTQzUW9EjuUuKASoLIfZeyKdBrm080OcXmXE84gAm/UkMbThysXmqjtr4SG5ulAyFyo0LoRoVCEy1AWpWEEJDES1Ec1LkIpCAGzmqq8pNmljS6mxmS3osDXUyDrLYzNPTMK4kIj27kmrLhJRdtWZY17t7h2g37kRlYF1zHDQj2qw8odimkTUpjmHUer+SrroaJDhPAt90hQbZIJJSjzT/6mOmmbg/rvXKPaDwf2adiBFGVjBqUCSYn+zcIatVlMEAvcGgnQSYUncTSVk7yM2J5ap5R4/hsPY524dW8rSA1Ds3Y3kababAMrR3neT0lPBgncPatIxo4vEZvNlfbsFwbQZDtCB7ClRh6ebLktE5ptMxl1md6DzN3BC3COG73KjAVGCp+qO8+KEYGn6vtPikvNn8PaEPmz+HtCYhRuCp+qPaj+Y0/VCR82dw9oQ+bO4e0IAV8xp+qPagdhKY+ZPVKJ5u7h7kPm7uHuQAbzan6h7ihGEpn5sdcjci+bu4e5CKDuHuQAcYSn6o7/wA0z2jWyltOiBnIceLWNkDO7o4Dee1HxtU02FzgToABEucTDWjpJsi7L2e5gLniajzmeba7mjoAsPzSGg2DwbaYMSXG7nn0nniT8NAmm3h/BceBb3ZwD7CpjyR4KN5QUT5tWMaU3O+yM3wQHUitg7ReyGCMpO8XBPC6kBtPGeUcBRZlB5rswOZsWJbmEHoUHsYy9h4kH4qbdXIc/KLl3tygKmJB6u1ccAYbQB3BxIHaQ49O5RmM2htF4gnAAa/zKij6+wM5l1+1/uAQM5Lt9Uduf4qCuYLqmN+l2cP/ACP/ABIhrYvfitnDqLj/AM03xOyadM5XBsjg1x1vvKVobGa4SGf6YnuLkWh0wXVcTvx2BG+zJgfeIj6lfftLDDqw4P8AyTl2yBeW8B6DdB2lNa1BgmWkX9VnGEnJIaUgGuqEx+9KfZhme9S1DY1ctH/W5ukUmie6yb7FwuHe/LUeabYPOytNxu0XCt5N38MvAniIPWMsKfNiPSQrR2a94kYqoR0My7+m6E7CdvxNf7UJ3szGAyCMpOnA9qfuctE0+aIdrqQ2G2NkJzVq1QOaWltRwc2++Nx3LP8AI0VHNEEBxyk7wD18Fp2Pr5Kb3eq1zu4FZKXkEHeLqJnQ4LH5kJp/l+5KQ7o/XahRjTm+X9d6BRyPNzKi0J5ga3k6jH+o9rvsuB+CaMSgQdqlRbf2rBzcTTe1zgKlLcSLtJE26C1UhuMqfSP+27xWxhzK2FwtR1GlVJphv8RgfBygGOFx7FzOT+F34Sh2NIv9pbWfOuLTaMkoY6rI57zcf2jxI7CnNXaVWOa546fL1Dv4Fy1UcncJ9Uo9zvxIfk1g/qlLvf8AiRaFRkQ2nX+mqfev8Uo3a1eP51Wf+7U8VrPyXwf1Sn9qp+JG+S2DgjzRkEg+nU1ExfNO8otBTMnbtfEfTVfvX+KdYfbFYg5qlcx6uIcy3aDK0wckcF9VH3tX8SH5I4L6t/q1fxItBTMyr7axE82tiGiNDiajr33iEm3bmJ+sV/v6vitRHJDBfVv9ar+JB8jsD9WP39XxRsgpmcs25ibf9RX0H9tU4daP+/cT9Yr/AH1TxWl/JfBW/wCm0AH82poAAN/AJviuTWDhoZQDaj3hrf4lQ5QOc50F0GGgotDRn9bbGIhoNaqXA5pNR5LTFok2ME96meTO0a1R7vK18QWBvzazwcxNt/QVeHcjMEb+Qv8A92p+JGp8kcG3SiR1Vqo/5IG2Zzj9tYllR7RiK0AmP4r9NRv4QrDyY2hVq4LHmrUfUikQM7i6Jp1JidNysruSGDJk0J66tU+9yZ4rBUaOFxzaNPIMkHnudmOTXnaekgcPqRF8k6uYUjwsesA/mrT5QMeHnS5O/SQT3GexUnkLWuQfmknsLT8ZVxq1NI3O4bjI+ITXNFZoa5GhZ236A+cfslRu0NvgkeTB6Z39SZ7T2bklzBLd4Greobx7vdFyOC88pST5jjGLF6uJzPzu1JBjdZTFJ3lGnI7UbvSCgJS2GJBEEiT7BdKM2i3EnPN2iAG1G9Iqkwf8TrjoI7EGIpscC10T+psopmKqW550cfaQPcrFyRxNMOqHEZSCyBmvcEGAqclZKi1zK0MBOj29VwfaIUrsXk4+tnbLZADhLt4OoI/V0wxwBc4stJt0Ao2BxVSlJa4gkEWO46rJJGjf5iNQupug7jqpvAVP4Y1McSSe8qIOOcfSAPWFJ4dpyiLdC2xKSfPoZZP0GHK3EZcNU/vQ3vN/ZKzV6uXLisQ2myRBJdEXlogGe0qk4l0NKc+p1/D464b9RWniHwOedOJXKSbhacCWEmNRMexcla9DlSTbsq7AjojUdI7hq3IHEh2DYDrTe9vx9z1JM5U4UEg4imIMHnRF4VSoO8x2aX6Vavo9DniG9zRPYqA3ERAIBAHEA/mrRwc7XmSr1N0ZyiwziAzEUnG59P3iU7ZtugR/PpcPTGulrrBsFtF9IFwaAQcrrie7UX3xF09/fFQc3KwxzxcXEnQg3N4tOmnAew4LE180mn+httfatHdVp2157fbdNcPjWT/Mbx9ILHhtx8SWgh1jcTIGW/C8G8aHrRv34/XKMzZG6IMARvNweOvfGkrk/UHjwuvmf7GxjFtL/TbEj5wjcpEYlnGn3tWGN2yYa3II9IWF5M3vwn2GNyONtmCSyzjDoAB0PX0ajcVa2SSroCxYlb3+xt5rtt/L723sofbVcWAc0dRGnZ1LJMdjjUsWQWCbARECd/GNE1NUzABh3oAga+jeTYTN1St9TOainUXZrmyqk1BmNgDq7oI+KNiajBimAvbDaT3NOYRJe0HfrEd6zHDlrW2mDLXkgWv7NDxuEhiKozjLmIkkkNaTaTIAEARBI60qsSZr1fatFgl1an2FpJ7k3G1XO/lsaRxfWpMnsGYjthZNTxTw3NJBMtnyYjL5PKQDrMGO2dUs+oRnbLoaH60hIJDZDvV9DXdCeoWjVW7XAIFYeTBtmDmPZPS5t29oASO1bYXH9JbHUWU/Eqo8hYdixIBlj5ECDIuI0joUxtzFCi3EYVkEPDSxsnMwjK6BIgtgEATO5T0NcUbkqILkftBlGufKOytLTc6SNPeVcavKbCwR5YXHqv8ABZkhDkKTR18vBQyS2bZsmFc2qwEGQ5oPY4Sk37IpHVt+MkE9caqJ5BYjPQA3sGQ9ht7CFaMi05NHFnFwk4+hCVtgMPouLfaPH2puNiPabFpEHoMkW1Vj8mu8mp8uIt2VgbLqADmaMi0alxJ96Sds+rI5joCtmTpXZFLxJgpsqrdlVT82OsjxTilsN3zngdV1YSxBkCFiiPzGRIw4pGAzN/eJ791vzRX40j5o7/yUsWBFyBS8c7+WVL9ELZdyExWHZiGllRouOa6BI6RwIPest2/s2rRcWva4AGM2U5Dwh2nStrICrX7QKrW4KpIBLi1oniXAz1wCrUHXN2z0YOIlD5V0ZSWucABf7H/5XKB85d6xXJah5Y2Ypnkzszy+IYwjmjnO/pbu7TA7VDsWk8idnOp4Z1YNzVKgJaJAkCcok6SZUUdPiMnl42+5WP2j7Uz1xSB5tEX/AK3RPcIHeqlWe3M0ZmkAel5MXkaObee1W0cjcW51R1WiXudJtVpjnkySedpqmnyGxn1c/ap/iWiZwStsLSHCWje21yeAO4ROvDeYS2cS08y4g2MN3THGIMjp3yp35FYz6s7vZ+JF+R2O+ru/y+KqwILcfQlp03uE8Rr3/FKy3N/Z84Azzoab80WkcNI6Yupj5I436s/uHiu+SmM+rP8AslFgQoIDQYZIMFpJk21I07j2JQtEkc24kHNqcvo9/EKY+TGK+q1PsORX8msVBHm1Uf8Ajeiwoiw+IMDQtIzC1ono17wjBrTAkak5g4xcCxt0e9SZ5M1/q1b7p/gi/Jqt9WrfdVPBLYKEWA5HZYAAuQ48602mx9iKRLuENcYDsvVHE8B0J9T2NXaIFCsB/wBp/gubyfqvN6VRvS6nUA9yNu46GBccsQ+xN81twiNBHHpKPXk5jDoIsBUnLab73DdfvVi2dyYphr/LU6hcfRy5wP8AFbjfsUbU5M1WichPQ1tQn/al5iCiY5Af/Mb/AEv9yU5cz52+ODD3NCPyGwNVuLa59Oo0ZX3cxzRJbxIReX9sUbasb7lLPdwDSy8/QrtUyZ43RAVzenVckdyK+VGg/sy9Ct/UP9oj49yswoVnVJc4tYH5gGOF2gQGuBZxlxg8BoFjdOs4ei5zeOVxbPXBuudUJ1JPWSferU6Rzc/ASyZHJPqbm50a2SL8YwavYOtzR8VhnkW+q3uCENHqjuCNzP4Y/d9v5NqqbZw7fSr0R11WD4pu7lLhPrVDsqsPuKx6UGZG5S8MXu+xrj+VWEH9uzsk+4JvU5Z4Mf2pPVSqn/gsqzICUt2NeGx7tmoP5b4Xc6oeqk74wmtfl/hm/NrHqa34vWaurcE2xD0bsHwGJLqzR3/tHo7qNY/dj/mqzyu5WjFsYxtNzA12Y5nA5rQNOsqtTZIF2iezZm+HhDmuoqXLkkShVUYhqNYFalyS2xTOFphz2NLBkILmg2NjfohY9TfBTltZZ9D0SazQUZcjZvlThQYNdvDQ+CUbynwv07Pb4LH6dYFOGuCN2VHw/G+kma63lLhfp6f2kq3lDhvrFL7YWQiEYQjcv4bH1ZsA2/hvrFH7xvilBtvD/T0vvG+Kx4IRCNhfDI+42Ru2KP01L7xvijjatH6an943xWNCEBhGwfDF7jaW7TpfS0/vG+KONoU/pGfbb4rFwAgyBGwvha932NrGPZ9Iz7Y8UYY1vrt+0PFYllCGAnsHwte77fybaMY312/aHijDFj1x9oLEMoXBoRsL4X/l9v5NxbiZ0dPUVnv7SSPL0+Pk7njzjHxVUo1XMMsc5p0lpLTHCQhxGIc8y9znHSXOLjHCSk5Wa4OBeLIpXYighCuhSdEKulDKBAHFdK5AQgKOIQLiYSNSogVUHLk1r1kZzrJsLlBlkl2QsNEk8pRxskCUIyn6HVDZJA3RqjkkCrieTNLkHnoQpPMuVnk2G5CEPSjmIgoHgo6mk/kYpTenVN6RpYN5aXASBGl9ZI9xTmngnxMQIvJASqzSHFQj1Yqyoj+WA1Ki8FUl38RxDY3DwUhSq4ZpkhzjJ1G5PQp+I+2I7ouzejB6iE/o7IrO+aB1ub8Cq499OTDT0dXTfVFbWc30alRv+K3vRoS/EMvZItD9k1x/ZnsIPxSTdm1SYyEdYUdQ5QYhjWgVSTvkA/OO83NoT4csK28MfGhIymeIj9WRoJ8fmaql+wZ+GeDBH67UYYN/D2pb5aEwXUWOIjr7ylBy2BBL8ODewzTPsS1YLj8q6ob+Yv4DvQnAP3gd6Vp8tWGZw2usEbtJlt9yUdywY15b5qczZBAix6bJaMPiOQbjZ7jvHejDZruLU+bypBP/AMWN4LgBM9Q93BDtDlHUpX80ygkXLrdGghGj9RPxHIM/3W71h7UP7nfuk9QKXZypxD/5VGl1OfDuwSJ7Ckf35j3OLMrKb7w3KedGoaXGJGvSnoyX4hl9RRvJ6twjtb4pb5Nu1dUa0dv5JpXxuIFquJOb1KeVsf1OHuCjKtJ1Q8+pVcBrzyG9gGvXKepH47N6kviMHhaY5+KaD0EH/KJKjHVqBMUXVKhvEU4mASdSDu4IcDg2l2WAQYzB/OLZ1cxx4a8LJxs2jkIfIhsEm2WOAvqdE1FMn8bn93+iIbinX/hugAE2O8mPce5FG0W3kOEcQntWtHPDm5g2CCRzmkzlMcCAQdyRrYwOYCGU3Rq1zbgntm/GU9UWvEM67/Ybef0z84dtvegFYHQg9qR2i2k6n5RsscXAFh5wJvLmvN9wBabiRrIKj6LAdQFLgkb4+PyTdNIksTUgJOhUB0KZU2gaBD07+KVGnnybuh+9yRlEbXnX2IZRRbyKXQLUKIHwlaNLO6OiSeATutgXAXaCImQbJ3R48+TnRH+UC5LeRHA9y5PdHm2EW6jrHvUtiBFhYZdBpqFy5IXEfWL0j/AA/wDt/wCAUVtw88DdlBjdPUuXJrqZRGLUK5crNIhwhXLkFhly5ckNggoWrlyY+5ZeRVQiq4SYLZibTOsK8Motd6TQesA+9cuQjDJ1IrbWFYKdmNEOkQ0WN7jhoE02ac1JoNwTEG4jORHVFly5NmaKg70nDcCY6LnRWvZTj5JgmxLgRuI6Vy5SW+qIbaVQljSSZzOEzeJ06lB1Kzp9I95QrkI3ikJ5jxKBcuTLAcgJQLkEP6g2JcfJ6/PH+1yRoeiVy5KXQWP+oCxA5cuUno/tQNPXsKWcuXJM0h9LFMCef2gdin/nN7fcuXIfY8OX62Q9Uc49Z965cuTBn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TEhUUExQVFRUWFxgVGBgXFBcXFxUUFxQXFxcYFxgYHCggGBwlHBcVITEhJSkrLi4uGB8zODMsNygtLiwBCgoKDg0OGhAQGywkHCQsLCwsLCwsLCwsLCwsLCwsLCwsLCwsLCwsLCwsLCwsLCwsLCwsLCwsLCwsLCwsLCwsLP/AABEIAMIBAwMBIgACEQEDEQH/xAAcAAAABwEBAAAAAAAAAAAAAAABAgMEBQYHAAj/xABJEAABAwIDAwcHCQUHBAMAAAABAAIRAyEEEjEFQVEGImFxgZHRExQyUqGxwRZCU1SSk9Lh8AcVIzNyQ2KCoqOywiRzg/E0Y+L/xAAaAQADAQEBAQAAAAAAAAAAAAAAAQIDBQQG/8QALxEAAgICAAQEBAUFAAAAAAAAAAECEQMSBCExQQUTUVIVIjKhFGFxkeEzQmKx8P/aAAwDAQACEQMRAD8AzKltd82a3uPinFbbdQse1zbPa5tm6SIOqtvIZtPyTcrWh7w5pMXzN6TxBCc1ar5ILjqdwGjtLdq8/I0ZkiMCpnldhMlbONKl/wDELH4HtUItk7RmHlTDNovytkzDQ2SATAsL9AgdihgrjyOcPJkH1/YQFM+hcSKZtF//AKA8U7G2XkyX1PYfe5W7BES4dCRJGUW4j3eKz5GhX6W1/WfWI3gBt+9yj9rvpvJdTa9s+tB0F7g6q34Z9wOw9R/JMNoc5lQGCA203jmk24X3p9BFKlGBQQhC1EDKmKOIOUSxroAEubJgWAnoEDsUPCumynRhOmD7SomOPUhm4sfR0/shPWbVmkaZs28NA5skEG0iDBN+lNMPRHkn8QR3KVo02ljZA9Fu4eqFFlVaI1+NO4x2fmmGJ2nUcMpccvqgwLbyBqekqbq0BnsGi7RpwbmVYqthxHSqjzZEkkTeG5V4pjG0/KZmMs1tRrXho4NzAkC2kptj9u1qvputwDQB7AoqUK0JJ7ZPKGrTME5hwcA6OonRPOUe2H4rI57hLZGUMbaIiwtx04KG2Ds1+IrCnTjMQSJIaLCdT1KzjkFjZHNpuG+KtPTvU0+w1Xcr2wKYZWDnua1oZUuRNzSeAOuSmeO2jJimMjNNZcelzuJ4CArXtPkjVo06tRzOa0Egh7IAgRYOJ3lURyEvUGkugrTxZG4JOriXH8kmUVVSESOCrkm+7p/XQpWjrbQABNdlbJc6mH5XwSYIBggRvjjPcneFw5ZYg67xCzfUrsTuDMMcf1ZRLipBjopO/WtlHPSYBSUm8o5ST9UUDK5i2nO7rXJzifSPWuV2BaeRuJik6NWOFQdktcPaD2Kbx9UFxIvJzDtv8Sq3yNBDnA6tzNN7QbGZ3XVryuFM+b02vqaAuHMB49KzbVj1bK3yswDnYY1MtmuaQeOY5bcdQqMAtN2ls7aNam9lRtCCJOoIAIPNk23KB2Jybfjq4cXU2teSXBpIIa1o0abgGInjKuDa6ktLsVvBYGpVdlpsc93BoJ7+CtGzeT2PpNOWiLkWLmfiWqYLYHkmhtMMY0bmiO+105Gy38W958FTtitIzPDYTaDXScOzgee0W+2p0bEqFsZTrOrd4HT0e1XD91P4t7z4I42Y/iO8+CnUexS2bCqgzkdoR6TNd2/rTetsCtDx5I3EDnM4davw2dU9Yd58Eb92v4jvPgjQNzGDyJxhNqP+en+JHbyDx30H+pT/ABLZm7OfxHefBLswb+I7z4KqYbGLfIDHfQf6lP8AEpbB8m8c1rWGhzbTz2TY/wBS1gYZ3Ed5Rhh3dHefBFWG5lez+RmLyvaaMFxMEvbGnQSjYrYdagGirScBEZgQQcoExC1djCOHefBRnKbEVWMZ5Kl5Vxd6IcRNr3hToPfsZI6M8kEc5x/ygKtbTZFV8cStJOMqtdn8xBcM+tdpHPcHO+bxHYqBtdzq9Z9UNAzuJygjmjcIslHkxvmRa5KnDP8AVd3FOW7Lra+SqfYd4LQmmW39k+DDsRUefmU47XOHwBWqZBEQD3/ArJeQ2NfhKri6m9zXtgsaJcYktIHEX7CVJcs+U1Ws1jKIr0Wyc0yxzjbKDlOmqpSSJcHZaeW4a3AV4aBYetve0b1hblMYllQgy5zieJJ96iajCNQk3bK1aEiupsJIA1JhcQney6RztdFg4d/pC3YUgNGovdRpspsbzWNDfSiSBzjrvMntQ16rH0y05p153OOY2EHcFXKe1XO1bffIRBtFwdHaVNhRJ4sZacWmR4qMeU7xmIJYD1lRrq54BTQWC5JkrjVsSd10zbj2kiPnGAnQhHFAZj+ty5HxFM5jY/oLki7RYqGEJx9am1ppmoGvaHD0SWSSRvEyrzg8LUbTbTqVHOdFyyG92UDKO9U/a1VzcfQqDnEtyuyjQNdN+9XJu0swjJ7iUKrJfQb7SwgFCqTqKbzcNJENNyYsbKS5L7MFCnTykw4AukC7nN4xNutRW3MUG4SuMpvTeAZsCWkC3apDCbXIdSp5WicotE8OtV3DsKOquE851ukpD96D1n9z0vihBeOl3vURWdr1/BbRVmZJt2mPXf3PSjdo/wB5/c9ReDZmJF9JtHxIT6nh7xztCfRE27U9QsdDH/3n9z0o3GdL+56bta0EguNv7vfN7XS7MvrHu/NNRQrFW4rpqdz0/p4aqRmDKsf40xYR6x7vzUmzapa2A6exPQLGD8VGvlB2VEX94N4v7npPEVZMlNXORogsk6OJDpgutxzD3plyn2q/D4YVGAOdnLRmJtmBva570ODqc4/0j3lTGH2VSxLBTrtLmSXQCRcaXHWs5IqLV8zMtm8sqjZFemyq10yQMj79IseohJnk7hMRDsO6pc3Bc1rmFxsHNLdAYAc0wehabj+Q+Ba0llEA9L3n3lRmztmUqT5bRZw9Gbbx1KGjVyg+hRz+z+pfK93COZ+MLWaIysAO4AdwUgH2Baxv2QmTyZ3Kooyk7CNM7vYjIZ6QmmOxzKdnanQAEk9QCskcVmtymYNjuHArz/W2DVLC9pJAHAie8rd31i6i9xaWHI+ztfRMFZfs0vgMflyjiNTuPpLObouNlGxmznMa1xdZ+mm6J0cTv3wpClgXUqjWuDhAzEOy+llMERuibpbb7A3EsbJc0FpM/wB4yR3AJ9t/FMc5haDAEARug2/JZtl0R4frfv3I2JxLabDAk63333pqzFBsy250mEliqpdBE2GsR7UUIWG1XOAlgjocPcUVuOadx4aH3qNc8T+vfqlmvO4COhMVMdVMRIIDDe14TY04ginGXqXNeXGxNtLo1ao70S7XWNzd+qAoTdjXzzWmOpcnQrMFg4WsuS5jL0MEzUzoN4HelqOLos9HKCbET8VBU9oF7RmMbuIItxSxyi5iCPStP/tSMcbbr5sPUDZ52Ua5p5zRAvrcWTqjVLalOwkEXkaSDpAUdQxrQRLtOgx7B1qW87DRBIHWQLJ2Ism0B/Ef1+8Sq9VNz2e4Kw40y4H1mtPe0Ku17OP66F6IGbHODqQbxpvGYdFk4dVncB1CExYUuwqyR2xyXpuTNpSzXIGPWuRs6atejZ1ViFXuSLiuLkm5yVgOMEeef6R71Zti7v8AF8FVsCeef6R71P4Su5jWlpgkuHYspdSiQ2rUtbVQNOSVKedv4+weCQOsqaGifwdOGACm7TgmLxdMM5O896fv1VIQQjqQkCZtPGNyAlAmIDFkeTeXCRkdIG8ZSsbqUnh2gA692nFbBtVs0agmJY5vaRA96yPGOc1xa4XFjKyyM9ODDLJevYiMfgXeUziDDgQDawA8CiYt5IEtgCJhP6hETvUXiHneREjd08VmOUJRdSVA0ajBuzcC4wfbM94XUqEmXOBBOkFpE39IBwICW8gD6QB6upIHB+o7L0XTsjULWwbHHmZ3HeC3Qf1DXckHYQW9IdB8NylaRc24MzrbUdKLUxJ+cwkezxCVhRFGkRoJ/XSkqIu7MDJ47gpNlZpHNblPDVJVhvM8LeCLChk4D1CexcnIg8UCdsCy03s9Xtk9VoSWLrMA50RukmTbdfXRQFXaLnaW7fYmznk63UtntxcG5fXyJd202j0GDrPvG9N6uLc/0j2aJiwpZiR0MeDHBckaxhH5qGHdxoM7wIUPjhD/ANcSpDYL82Cwx4B7fsvMexMtqDnT+tAvVj7HAzKpyX5sTpFOWFMaTk5Y5asxHTSlA5N2lHzJAL5kOdIZkOZACxeiueks6KXIAfbOdzz/AE/FS2JqubSYWxOci+gEXNlC7MPPP9PxSvKtzhhGZS4HymrWlx7gs5dS4q+RM3+kAtub4n9Qk6lo57jNvmi/YOgqhOxRI51XGn+luQe5OdkuYKoc1lcO3vqkmRIsJOqiy3iklbRbqtRrajKbnVMzrj0y23FwblGhsTwTmhyja+oGNpVhO99F7RpNzEBK4trzTd5MgPLTlJuA6LE9qzStsvaYeXk1i4OgEVJvxABjL7EtmiaRqOC2u2q3MxrhBynOxzDPU4AxfVSDVCbKFU0W+Xjykc6NOjS0xEwnJ2qRbKLdP5Koy9RNDjap/hns96p+09lMrHM6Q7i2L9chWDF7Qzty5Y7UwITlTKxylB3F0V88m6XrP7x4Ih5M0eL+8eCsBailqjVG0uJyyVNkF8m6X9/7Q8FH7Z2GWNzUpMag3IHEK2FqKWo1RlszM2GoNWz2AWS1adwB69x7ladp7EBOZlt8bpUBiKBYYMtnibG+7dvWT60aL1InFMeRYRxjXsO9NCwejHXYz3SpitUy7p6rWjU8UwOIBPOB4XM+0CU0DQjpaCe7wQJfKzfm+0UKdgRLSjpNqUUHbQth2yQOJA7zC1+pTZTALaU3DYYxs3MSdIA3lZNssjytPMQG52STYAZhJJ3CFsGYOAIMg3B4ytIHP49v5UGqmaQ6Hx2Fs/BQe1W7+rwU+R/Cf0Fp94TCpRDtQDuutYujmleal2OUmcC3gOyUB2c39Fabomhm1yNnTsbOHE9/5If3eOJ/XYjZBTGuZDKdDADiUo3BBGyChhK5SXmYQjCDo9qWyChHZY5x6virDhhzGdbvgoqhQDTNtIUvhvQZ1u+CiTGhaFBcrKmVjHcHRbUkiwHSSFK4rH06ZhzrxOUAudHHK0Ex0woTbRFYCo0yymRljRz3Ahx6YEDrLuCkZYcEczGniAo7Gcl6FSo6o4PzOiYeQLCBZPOTQzUW9EjuUuKASoLIfZeyKdBrm080OcXmXE84gAm/UkMbThysXmqjtr4SG5ulAyFyo0LoRoVCEy1AWpWEEJDES1Ec1LkIpCAGzmqq8pNmljS6mxmS3osDXUyDrLYzNPTMK4kIj27kmrLhJRdtWZY17t7h2g37kRlYF1zHDQj2qw8odimkTUpjmHUer+SrroaJDhPAt90hQbZIJJSjzT/6mOmmbg/rvXKPaDwf2adiBFGVjBqUCSYn+zcIatVlMEAvcGgnQSYUncTSVk7yM2J5ap5R4/hsPY524dW8rSA1Ds3Y3kababAMrR3neT0lPBgncPatIxo4vEZvNlfbsFwbQZDtCB7ClRh6ebLktE5ptMxl1md6DzN3BC3COG73KjAVGCp+qO8+KEYGn6vtPikvNn8PaEPmz+HtCYhRuCp+qPaj+Y0/VCR82dw9oQ+bO4e0IAV8xp+qPagdhKY+ZPVKJ5u7h7kPm7uHuQAbzan6h7ihGEpn5sdcjci+bu4e5CKDuHuQAcYSn6o7/wA0z2jWyltOiBnIceLWNkDO7o4Dee1HxtU02FzgToABEucTDWjpJsi7L2e5gLniajzmeba7mjoAsPzSGg2DwbaYMSXG7nn0nniT8NAmm3h/BceBb3ZwD7CpjyR4KN5QUT5tWMaU3O+yM3wQHUitg7ReyGCMpO8XBPC6kBtPGeUcBRZlB5rswOZsWJbmEHoUHsYy9h4kH4qbdXIc/KLl3tygKmJB6u1ccAYbQB3BxIHaQ49O5RmM2htF4gnAAa/zKij6+wM5l1+1/uAQM5Lt9Uduf4qCuYLqmN+l2cP/ACP/ABIhrYvfitnDqLj/AM03xOyadM5XBsjg1x1vvKVobGa4SGf6YnuLkWh0wXVcTvx2BG+zJgfeIj6lfftLDDqw4P8AyTl2yBeW8B6DdB2lNa1BgmWkX9VnGEnJIaUgGuqEx+9KfZhme9S1DY1ctH/W5ukUmie6yb7FwuHe/LUeabYPOytNxu0XCt5N38MvAniIPWMsKfNiPSQrR2a94kYqoR0My7+m6E7CdvxNf7UJ3szGAyCMpOnA9qfuctE0+aIdrqQ2G2NkJzVq1QOaWltRwc2++Nx3LP8AI0VHNEEBxyk7wD18Fp2Pr5Kb3eq1zu4FZKXkEHeLqJnQ4LH5kJp/l+5KQ7o/XahRjTm+X9d6BRyPNzKi0J5ga3k6jH+o9rvsuB+CaMSgQdqlRbf2rBzcTTe1zgKlLcSLtJE26C1UhuMqfSP+27xWxhzK2FwtR1GlVJphv8RgfBygGOFx7FzOT+F34Sh2NIv9pbWfOuLTaMkoY6rI57zcf2jxI7CnNXaVWOa546fL1Dv4Fy1UcncJ9Uo9zvxIfk1g/qlLvf8AiRaFRkQ2nX+mqfev8Uo3a1eP51Wf+7U8VrPyXwf1Sn9qp+JG+S2DgjzRkEg+nU1ExfNO8otBTMnbtfEfTVfvX+KdYfbFYg5qlcx6uIcy3aDK0wckcF9VH3tX8SH5I4L6t/q1fxItBTMyr7axE82tiGiNDiajr33iEm3bmJ+sV/v6vitRHJDBfVv9ar+JB8jsD9WP39XxRsgpmcs25ibf9RX0H9tU4daP+/cT9Yr/AH1TxWl/JfBW/wCm0AH82poAAN/AJviuTWDhoZQDaj3hrf4lQ5QOc50F0GGgotDRn9bbGIhoNaqXA5pNR5LTFok2ME96meTO0a1R7vK18QWBvzazwcxNt/QVeHcjMEb+Qv8A92p+JGp8kcG3SiR1Vqo/5IG2Zzj9tYllR7RiK0AmP4r9NRv4QrDyY2hVq4LHmrUfUikQM7i6Jp1JidNysruSGDJk0J66tU+9yZ4rBUaOFxzaNPIMkHnudmOTXnaekgcPqRF8k6uYUjwsesA/mrT5QMeHnS5O/SQT3GexUnkLWuQfmknsLT8ZVxq1NI3O4bjI+ITXNFZoa5GhZ236A+cfslRu0NvgkeTB6Z39SZ7T2bklzBLd4Greobx7vdFyOC88pST5jjGLF6uJzPzu1JBjdZTFJ3lGnI7UbvSCgJS2GJBEEiT7BdKM2i3EnPN2iAG1G9Iqkwf8TrjoI7EGIpscC10T+psopmKqW550cfaQPcrFyRxNMOqHEZSCyBmvcEGAqclZKi1zK0MBOj29VwfaIUrsXk4+tnbLZADhLt4OoI/V0wxwBc4stJt0Ao2BxVSlJa4gkEWO46rJJGjf5iNQupug7jqpvAVP4Y1McSSe8qIOOcfSAPWFJ4dpyiLdC2xKSfPoZZP0GHK3EZcNU/vQ3vN/ZKzV6uXLisQ2myRBJdEXlogGe0qk4l0NKc+p1/D464b9RWniHwOedOJXKSbhacCWEmNRMexcla9DlSTbsq7AjojUdI7hq3IHEh2DYDrTe9vx9z1JM5U4UEg4imIMHnRF4VSoO8x2aX6Vavo9DniG9zRPYqA3ERAIBAHEA/mrRwc7XmSr1N0ZyiwziAzEUnG59P3iU7ZtugR/PpcPTGulrrBsFtF9IFwaAQcrrie7UX3xF09/fFQc3KwxzxcXEnQg3N4tOmnAew4LE180mn+httfatHdVp2157fbdNcPjWT/Mbx9ILHhtx8SWgh1jcTIGW/C8G8aHrRv34/XKMzZG6IMARvNweOvfGkrk/UHjwuvmf7GxjFtL/TbEj5wjcpEYlnGn3tWGN2yYa3II9IWF5M3vwn2GNyONtmCSyzjDoAB0PX0ajcVa2SSroCxYlb3+xt5rtt/L723sofbVcWAc0dRGnZ1LJMdjjUsWQWCbARECd/GNE1NUzABh3oAga+jeTYTN1St9TOainUXZrmyqk1BmNgDq7oI+KNiajBimAvbDaT3NOYRJe0HfrEd6zHDlrW2mDLXkgWv7NDxuEhiKozjLmIkkkNaTaTIAEARBI60qsSZr1fatFgl1an2FpJ7k3G1XO/lsaRxfWpMnsGYjthZNTxTw3NJBMtnyYjL5PKQDrMGO2dUs+oRnbLoaH60hIJDZDvV9DXdCeoWjVW7XAIFYeTBtmDmPZPS5t29oASO1bYXH9JbHUWU/Eqo8hYdixIBlj5ECDIuI0joUxtzFCi3EYVkEPDSxsnMwjK6BIgtgEATO5T0NcUbkqILkftBlGufKOytLTc6SNPeVcavKbCwR5YXHqv8ABZkhDkKTR18vBQyS2bZsmFc2qwEGQ5oPY4Sk37IpHVt+MkE9caqJ5BYjPQA3sGQ9ht7CFaMi05NHFnFwk4+hCVtgMPouLfaPH2puNiPabFpEHoMkW1Vj8mu8mp8uIt2VgbLqADmaMi0alxJ96Sds+rI5joCtmTpXZFLxJgpsqrdlVT82OsjxTilsN3zngdV1YSxBkCFiiPzGRIw4pGAzN/eJ791vzRX40j5o7/yUsWBFyBS8c7+WVL9ELZdyExWHZiGllRouOa6BI6RwIPest2/s2rRcWva4AGM2U5Dwh2nStrICrX7QKrW4KpIBLi1oniXAz1wCrUHXN2z0YOIlD5V0ZSWucABf7H/5XKB85d6xXJah5Y2Ypnkzszy+IYwjmjnO/pbu7TA7VDsWk8idnOp4Z1YNzVKgJaJAkCcok6SZUUdPiMnl42+5WP2j7Uz1xSB5tEX/AK3RPcIHeqlWe3M0ZmkAel5MXkaObee1W0cjcW51R1WiXudJtVpjnkySedpqmnyGxn1c/ap/iWiZwStsLSHCWje21yeAO4ROvDeYS2cS08y4g2MN3THGIMjp3yp35FYz6s7vZ+JF+R2O+ru/y+KqwILcfQlp03uE8Rr3/FKy3N/Z84Azzoab80WkcNI6Yupj5I436s/uHiu+SmM+rP8AslFgQoIDQYZIMFpJk21I07j2JQtEkc24kHNqcvo9/EKY+TGK+q1PsORX8msVBHm1Uf8Ajeiwoiw+IMDQtIzC1ono17wjBrTAkak5g4xcCxt0e9SZ5M1/q1b7p/gi/Jqt9WrfdVPBLYKEWA5HZYAAuQ48602mx9iKRLuENcYDsvVHE8B0J9T2NXaIFCsB/wBp/gubyfqvN6VRvS6nUA9yNu46GBccsQ+xN81twiNBHHpKPXk5jDoIsBUnLab73DdfvVi2dyYphr/LU6hcfRy5wP8AFbjfsUbU5M1WichPQ1tQn/al5iCiY5Af/Mb/AEv9yU5cz52+ODD3NCPyGwNVuLa59Oo0ZX3cxzRJbxIReX9sUbasb7lLPdwDSy8/QrtUyZ43RAVzenVckdyK+VGg/sy9Ct/UP9oj49yswoVnVJc4tYH5gGOF2gQGuBZxlxg8BoFjdOs4ei5zeOVxbPXBuudUJ1JPWSferU6Rzc/ASyZHJPqbm50a2SL8YwavYOtzR8VhnkW+q3uCENHqjuCNzP4Y/d9v5NqqbZw7fSr0R11WD4pu7lLhPrVDsqsPuKx6UGZG5S8MXu+xrj+VWEH9uzsk+4JvU5Z4Mf2pPVSqn/gsqzICUt2NeGx7tmoP5b4Xc6oeqk74wmtfl/hm/NrHqa34vWaurcE2xD0bsHwGJLqzR3/tHo7qNY/dj/mqzyu5WjFsYxtNzA12Y5nA5rQNOsqtTZIF2iezZm+HhDmuoqXLkkShVUYhqNYFalyS2xTOFphz2NLBkILmg2NjfohY9TfBTltZZ9D0SazQUZcjZvlThQYNdvDQ+CUbynwv07Pb4LH6dYFOGuCN2VHw/G+kma63lLhfp6f2kq3lDhvrFL7YWQiEYQjcv4bH1ZsA2/hvrFH7xvilBtvD/T0vvG+Kx4IRCNhfDI+42Ru2KP01L7xvijjatH6an943xWNCEBhGwfDF7jaW7TpfS0/vG+KONoU/pGfbb4rFwAgyBGwvha932NrGPZ9Iz7Y8UYY1vrt+0PFYllCGAnsHwte77fybaMY312/aHijDFj1x9oLEMoXBoRsL4X/l9v5NxbiZ0dPUVnv7SSPL0+Pk7njzjHxVUo1XMMsc5p0lpLTHCQhxGIc8y9znHSXOLjHCSk5Wa4OBeLIpXYighCuhSdEKulDKBAHFdK5AQgKOIQLiYSNSogVUHLk1r1kZzrJsLlBlkl2QsNEk8pRxskCUIyn6HVDZJA3RqjkkCrieTNLkHnoQpPMuVnk2G5CEPSjmIgoHgo6mk/kYpTenVN6RpYN5aXASBGl9ZI9xTmngnxMQIvJASqzSHFQj1Yqyoj+WA1Ki8FUl38RxDY3DwUhSq4ZpkhzjJ1G5PQp+I+2I7ouzejB6iE/o7IrO+aB1ub8Cq499OTDT0dXTfVFbWc30alRv+K3vRoS/EMvZItD9k1x/ZnsIPxSTdm1SYyEdYUdQ5QYhjWgVSTvkA/OO83NoT4csK28MfGhIymeIj9WRoJ8fmaql+wZ+GeDBH67UYYN/D2pb5aEwXUWOIjr7ylBy2BBL8ODewzTPsS1YLj8q6ob+Yv4DvQnAP3gd6Vp8tWGZw2usEbtJlt9yUdywY15b5qczZBAix6bJaMPiOQbjZ7jvHejDZruLU+bypBP/AMWN4LgBM9Q93BDtDlHUpX80ygkXLrdGghGj9RPxHIM/3W71h7UP7nfuk9QKXZypxD/5VGl1OfDuwSJ7Ckf35j3OLMrKb7w3KedGoaXGJGvSnoyX4hl9RRvJ6twjtb4pb5Nu1dUa0dv5JpXxuIFquJOb1KeVsf1OHuCjKtJ1Q8+pVcBrzyG9gGvXKepH47N6kviMHhaY5+KaD0EH/KJKjHVqBMUXVKhvEU4mASdSDu4IcDg2l2WAQYzB/OLZ1cxx4a8LJxs2jkIfIhsEm2WOAvqdE1FMn8bn93+iIbinX/hugAE2O8mPce5FG0W3kOEcQntWtHPDm5g2CCRzmkzlMcCAQdyRrYwOYCGU3Rq1zbgntm/GU9UWvEM67/Ybef0z84dtvegFYHQg9qR2i2k6n5RsscXAFh5wJvLmvN9wBabiRrIKj6LAdQFLgkb4+PyTdNIksTUgJOhUB0KZU2gaBD07+KVGnnybuh+9yRlEbXnX2IZRRbyKXQLUKIHwlaNLO6OiSeATutgXAXaCImQbJ3R48+TnRH+UC5LeRHA9y5PdHm2EW6jrHvUtiBFhYZdBpqFy5IXEfWL0j/AA/wDt/wCAUVtw88DdlBjdPUuXJrqZRGLUK5crNIhwhXLkFhly5ckNggoWrlyY+5ZeRVQiq4SYLZibTOsK8Motd6TQesA+9cuQjDJ1IrbWFYKdmNEOkQ0WN7jhoE02ac1JoNwTEG4jORHVFly5NmaKg70nDcCY6LnRWvZTj5JgmxLgRuI6Vy5SW+qIbaVQljSSZzOEzeJ06lB1Kzp9I95QrkI3ikJ5jxKBcuTLAcgJQLkEP6g2JcfJ6/PH+1yRoeiVy5KXQWP+oCxA5cuUno/tQNPXsKWcuXJM0h9LFMCef2gdin/nN7fcuXIfY8OX62Q9Uc49Z965cuTBn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piql_logo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32048" cy="300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2280" y="26749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2 Power point template - Cinevation">
  <a:themeElements>
    <a:clrScheme name="Cinevation">
      <a:dk1>
        <a:sysClr val="windowText" lastClr="000000"/>
      </a:dk1>
      <a:lt1>
        <a:sysClr val="window" lastClr="FFFFFF"/>
      </a:lt1>
      <a:dk2>
        <a:srgbClr val="575A5D"/>
      </a:dk2>
      <a:lt2>
        <a:srgbClr val="EEECE1"/>
      </a:lt2>
      <a:accent1>
        <a:srgbClr val="FF7900"/>
      </a:accent1>
      <a:accent2>
        <a:srgbClr val="00A9E1"/>
      </a:accent2>
      <a:accent3>
        <a:srgbClr val="BED600"/>
      </a:accent3>
      <a:accent4>
        <a:srgbClr val="575A5D"/>
      </a:accent4>
      <a:accent5>
        <a:srgbClr val="95519E"/>
      </a:accent5>
      <a:accent6>
        <a:srgbClr val="005C6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CDateModified xmlns="http://schemas.microsoft.com/sharepoint/v3/fields">2014-02-26T09:00:00+00:00</_DCDateModifi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7580783DFE94A96A6848400F171F0" ma:contentTypeVersion="2" ma:contentTypeDescription="Create a new document." ma:contentTypeScope="" ma:versionID="bcab39750fc5588caa461974f9242345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db1d969fa76dfc4bd6a7c7ca7e4010d2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Modifi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Modified" ma:index="8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B8BB6C6-4F4E-4A1B-BA5D-E2416275B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79481-61A6-4733-95C1-F4A27954046C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0B7C06-6A88-483A-8BA4-2FAE56EE1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 Power point template - Cinevation</Template>
  <TotalTime>9164</TotalTime>
  <Words>562</Words>
  <Application>Microsoft Office PowerPoint</Application>
  <PresentationFormat>Apresentação na tela (16:9)</PresentationFormat>
  <Paragraphs>105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ＭＳ Ｐゴシック</vt:lpstr>
      <vt:lpstr>55 Helvetica Roman</vt:lpstr>
      <vt:lpstr>Arial</vt:lpstr>
      <vt:lpstr>Calibri</vt:lpstr>
      <vt:lpstr>Georgia</vt:lpstr>
      <vt:lpstr>Gill Sans MT</vt:lpstr>
      <vt:lpstr>Times New Roman</vt:lpstr>
      <vt:lpstr>2012 Power point template - Cinevation</vt:lpstr>
      <vt:lpstr>Office Theme</vt:lpstr>
      <vt:lpstr>Apresentação do PowerPoint</vt:lpstr>
      <vt:lpstr>Apresentação do PowerPoint</vt:lpstr>
      <vt:lpstr>Apresentação do PowerPoint</vt:lpstr>
      <vt:lpstr>Migração constante de dados </vt:lpstr>
      <vt:lpstr>Migração constante de dados </vt:lpstr>
      <vt:lpstr>Uma nova forma de preservação digital</vt:lpstr>
      <vt:lpstr>Apresentação do PowerPoint</vt:lpstr>
      <vt:lpstr>Receio que todo o HARDWARE e SOFTWARE se tornará obsoleto</vt:lpstr>
      <vt:lpstr>Garantir acesso a informações a longo prazo é um desafio.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Mário André dos Santos Paiva</cp:lastModifiedBy>
  <cp:revision>1068</cp:revision>
  <cp:lastPrinted>2014-07-07T17:18:15Z</cp:lastPrinted>
  <dcterms:created xsi:type="dcterms:W3CDTF">2014-01-08T10:08:18Z</dcterms:created>
  <dcterms:modified xsi:type="dcterms:W3CDTF">2016-09-08T20:50:17Z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0x010100F047580783DFE94A96A6848400F171F0</vt:lpwstr>
  </property>
</Properties>
</file>